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7" r:id="rId2"/>
    <p:sldId id="268" r:id="rId3"/>
  </p:sldIdLst>
  <p:sldSz cx="7559675" cy="1069181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CD6A"/>
    <a:srgbClr val="AACC09"/>
    <a:srgbClr val="C8A063"/>
    <a:srgbClr val="80D28A"/>
    <a:srgbClr val="9FE296"/>
    <a:srgbClr val="A5E11F"/>
    <a:srgbClr val="E71873"/>
    <a:srgbClr val="F8B62A"/>
    <a:srgbClr val="F18E77"/>
    <a:srgbClr val="F5AE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526" autoAdjust="0"/>
    <p:restoredTop sz="94660"/>
  </p:normalViewPr>
  <p:slideViewPr>
    <p:cSldViewPr snapToGrid="0">
      <p:cViewPr varScale="1">
        <p:scale>
          <a:sx n="48" d="100"/>
          <a:sy n="48" d="100"/>
        </p:scale>
        <p:origin x="1812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テキスト プレースホルダー 70"/>
          <p:cNvSpPr>
            <a:spLocks noGrp="1"/>
          </p:cNvSpPr>
          <p:nvPr>
            <p:ph type="body" sz="quarter" idx="10" hasCustomPrompt="1"/>
          </p:nvPr>
        </p:nvSpPr>
        <p:spPr>
          <a:xfrm>
            <a:off x="4708524" y="199869"/>
            <a:ext cx="2632075" cy="329113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60381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zh-CN" dirty="0"/>
              <a:t>20XX</a:t>
            </a:r>
            <a:r>
              <a:rPr kumimoji="1" lang="zh-CN" altLang="en-US" dirty="0"/>
              <a:t>年 春号　〇月～〇月</a:t>
            </a:r>
            <a:endParaRPr kumimoji="1" lang="ja-JP" altLang="en-US" dirty="0"/>
          </a:p>
        </p:txBody>
      </p:sp>
      <p:sp>
        <p:nvSpPr>
          <p:cNvPr id="72" name="テキスト プレースホルダー 70"/>
          <p:cNvSpPr>
            <a:spLocks noGrp="1"/>
          </p:cNvSpPr>
          <p:nvPr>
            <p:ph type="body" sz="quarter" idx="11" hasCustomPrompt="1"/>
          </p:nvPr>
        </p:nvSpPr>
        <p:spPr>
          <a:xfrm rot="21104793">
            <a:off x="5588278" y="1023743"/>
            <a:ext cx="641272" cy="640215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入会費年会費</a:t>
            </a:r>
          </a:p>
        </p:txBody>
      </p:sp>
      <p:sp>
        <p:nvSpPr>
          <p:cNvPr id="73" name="テキスト プレースホルダー 70"/>
          <p:cNvSpPr>
            <a:spLocks noGrp="1"/>
          </p:cNvSpPr>
          <p:nvPr>
            <p:ph type="body" sz="quarter" idx="12" hasCustomPrompt="1"/>
          </p:nvPr>
        </p:nvSpPr>
        <p:spPr>
          <a:xfrm rot="21078415">
            <a:off x="6229899" y="905785"/>
            <a:ext cx="1120574" cy="640215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無料</a:t>
            </a:r>
            <a:r>
              <a:rPr kumimoji="1" lang="en-US" altLang="ja-JP" dirty="0"/>
              <a:t>!</a:t>
            </a:r>
            <a:endParaRPr kumimoji="1" lang="ja-JP" altLang="en-US" dirty="0"/>
          </a:p>
        </p:txBody>
      </p:sp>
      <p:sp>
        <p:nvSpPr>
          <p:cNvPr id="75" name="テキスト プレースホルダー 74"/>
          <p:cNvSpPr>
            <a:spLocks noGrp="1"/>
          </p:cNvSpPr>
          <p:nvPr>
            <p:ph type="body" sz="quarter" idx="13" hasCustomPrompt="1"/>
          </p:nvPr>
        </p:nvSpPr>
        <p:spPr>
          <a:xfrm>
            <a:off x="546893" y="2081213"/>
            <a:ext cx="3050382" cy="398054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ここにコース名を入れましょう</a:t>
            </a:r>
          </a:p>
        </p:txBody>
      </p:sp>
      <p:sp>
        <p:nvSpPr>
          <p:cNvPr id="76" name="テキスト プレースホルダー 74"/>
          <p:cNvSpPr>
            <a:spLocks noGrp="1"/>
          </p:cNvSpPr>
          <p:nvPr>
            <p:ph type="body" sz="quarter" idx="14" hasCustomPrompt="1"/>
          </p:nvPr>
        </p:nvSpPr>
        <p:spPr>
          <a:xfrm>
            <a:off x="4207668" y="2081213"/>
            <a:ext cx="3050382" cy="398054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ここにコース名を入れましょう</a:t>
            </a:r>
          </a:p>
        </p:txBody>
      </p:sp>
      <p:sp>
        <p:nvSpPr>
          <p:cNvPr id="80" name="テキスト プレースホルダー 79"/>
          <p:cNvSpPr>
            <a:spLocks noGrp="1"/>
          </p:cNvSpPr>
          <p:nvPr>
            <p:ph type="body" sz="quarter" idx="15" hasCustomPrompt="1"/>
          </p:nvPr>
        </p:nvSpPr>
        <p:spPr>
          <a:xfrm>
            <a:off x="1709736" y="2503888"/>
            <a:ext cx="2062164" cy="718139"/>
          </a:xfrm>
        </p:spPr>
        <p:txBody>
          <a:bodyPr>
            <a:noAutofit/>
          </a:bodyPr>
          <a:lstStyle>
            <a:lvl1pPr marL="0" marR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>
                <a:solidFill>
                  <a:srgbClr val="60381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ここにコピーを入れましょう。ここにコピーを入れましょう。ここにコピーを入れましょう。</a:t>
            </a:r>
          </a:p>
          <a:p>
            <a:pPr lvl="0"/>
            <a:endParaRPr kumimoji="1" lang="ja-JP" altLang="en-US" dirty="0"/>
          </a:p>
        </p:txBody>
      </p:sp>
      <p:sp>
        <p:nvSpPr>
          <p:cNvPr id="81" name="テキスト プレースホルダー 79"/>
          <p:cNvSpPr>
            <a:spLocks noGrp="1"/>
          </p:cNvSpPr>
          <p:nvPr>
            <p:ph type="body" sz="quarter" idx="16" hasCustomPrompt="1"/>
          </p:nvPr>
        </p:nvSpPr>
        <p:spPr>
          <a:xfrm>
            <a:off x="1709736" y="3188886"/>
            <a:ext cx="1995489" cy="572682"/>
          </a:xfrm>
        </p:spPr>
        <p:txBody>
          <a:bodyPr>
            <a:noAutofit/>
          </a:bodyPr>
          <a:lstStyle>
            <a:lvl1pPr marL="0" marR="0" indent="0" algn="l" defTabSz="755934" rtl="0" eaLnBrk="1" fontAlgn="auto" latinLnBrk="0" hangingPunct="1">
              <a:lnSpc>
                <a:spcPts val="12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>
                <a:solidFill>
                  <a:srgbClr val="60381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講師：舞黒 マイコ　　　　　　受講料：</a:t>
            </a:r>
            <a:r>
              <a:rPr kumimoji="1" lang="en-US" altLang="ja-JP" dirty="0"/>
              <a:t>0,000</a:t>
            </a:r>
            <a:r>
              <a:rPr kumimoji="1" lang="ja-JP" altLang="en-US" dirty="0"/>
              <a:t>円（月〇回）　　開催日：〇曜日 </a:t>
            </a:r>
            <a:r>
              <a:rPr kumimoji="1" lang="en-US" altLang="ja-JP" dirty="0"/>
              <a:t>00:00</a:t>
            </a:r>
            <a:r>
              <a:rPr kumimoji="1" lang="ja-JP" altLang="en-US" dirty="0"/>
              <a:t>～</a:t>
            </a:r>
            <a:r>
              <a:rPr kumimoji="1" lang="en-US" altLang="ja-JP" dirty="0"/>
              <a:t>00:00</a:t>
            </a:r>
            <a:endParaRPr kumimoji="1" lang="ja-JP" altLang="en-US" dirty="0"/>
          </a:p>
        </p:txBody>
      </p:sp>
      <p:sp>
        <p:nvSpPr>
          <p:cNvPr id="84" name="図プレースホルダー 83"/>
          <p:cNvSpPr>
            <a:spLocks noGrp="1"/>
          </p:cNvSpPr>
          <p:nvPr>
            <p:ph type="pic" sz="quarter" idx="17" hasCustomPrompt="1"/>
          </p:nvPr>
        </p:nvSpPr>
        <p:spPr>
          <a:xfrm>
            <a:off x="314325" y="2503487"/>
            <a:ext cx="1381125" cy="1181100"/>
          </a:xfrm>
          <a:custGeom>
            <a:avLst/>
            <a:gdLst>
              <a:gd name="connsiteX0" fmla="*/ 0 w 1381125"/>
              <a:gd name="connsiteY0" fmla="*/ 0 h 1181100"/>
              <a:gd name="connsiteX1" fmla="*/ 1381125 w 1381125"/>
              <a:gd name="connsiteY1" fmla="*/ 0 h 1181100"/>
              <a:gd name="connsiteX2" fmla="*/ 1381125 w 1381125"/>
              <a:gd name="connsiteY2" fmla="*/ 1181100 h 1181100"/>
              <a:gd name="connsiteX3" fmla="*/ 0 w 1381125"/>
              <a:gd name="connsiteY3" fmla="*/ 1181100 h 118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81125" h="1181100">
                <a:moveTo>
                  <a:pt x="0" y="0"/>
                </a:moveTo>
                <a:lnTo>
                  <a:pt x="1381125" y="0"/>
                </a:lnTo>
                <a:lnTo>
                  <a:pt x="1381125" y="1181100"/>
                </a:lnTo>
                <a:lnTo>
                  <a:pt x="0" y="1181100"/>
                </a:lnTo>
                <a:close/>
              </a:path>
            </a:pathLst>
          </a:custGeom>
          <a:blipFill dpi="0" rotWithShape="1">
            <a:blip r:embed="rId2"/>
            <a:srcRect/>
            <a:tile tx="0" ty="0" sx="100000" sy="100000" flip="none" algn="ctr"/>
          </a:blipFill>
        </p:spPr>
        <p:txBody>
          <a:bodyPr wrap="square">
            <a:noAutofit/>
          </a:bodyPr>
          <a:lstStyle>
            <a:lvl1pPr marL="0" indent="0" algn="ctr">
              <a:buNone/>
              <a:defRPr sz="11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85" name="テキスト プレースホルダー 79"/>
          <p:cNvSpPr>
            <a:spLocks noGrp="1"/>
          </p:cNvSpPr>
          <p:nvPr>
            <p:ph type="body" sz="quarter" idx="18" hasCustomPrompt="1"/>
          </p:nvPr>
        </p:nvSpPr>
        <p:spPr>
          <a:xfrm>
            <a:off x="5367336" y="2503888"/>
            <a:ext cx="2062164" cy="718139"/>
          </a:xfrm>
        </p:spPr>
        <p:txBody>
          <a:bodyPr>
            <a:noAutofit/>
          </a:bodyPr>
          <a:lstStyle>
            <a:lvl1pPr marL="0" marR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>
                <a:solidFill>
                  <a:srgbClr val="60381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ここにコピーを入れましょう。ここにコピーを入れましょう。ここにコピーを入れましょう。</a:t>
            </a:r>
          </a:p>
          <a:p>
            <a:pPr lvl="0"/>
            <a:endParaRPr kumimoji="1" lang="ja-JP" altLang="en-US" dirty="0"/>
          </a:p>
        </p:txBody>
      </p:sp>
      <p:sp>
        <p:nvSpPr>
          <p:cNvPr id="86" name="テキスト プレースホルダー 79"/>
          <p:cNvSpPr>
            <a:spLocks noGrp="1"/>
          </p:cNvSpPr>
          <p:nvPr>
            <p:ph type="body" sz="quarter" idx="19" hasCustomPrompt="1"/>
          </p:nvPr>
        </p:nvSpPr>
        <p:spPr>
          <a:xfrm>
            <a:off x="5367336" y="3188886"/>
            <a:ext cx="1995489" cy="572682"/>
          </a:xfrm>
        </p:spPr>
        <p:txBody>
          <a:bodyPr>
            <a:noAutofit/>
          </a:bodyPr>
          <a:lstStyle>
            <a:lvl1pPr marL="0" marR="0" indent="0" algn="l" defTabSz="755934" rtl="0" eaLnBrk="1" fontAlgn="auto" latinLnBrk="0" hangingPunct="1">
              <a:lnSpc>
                <a:spcPts val="12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>
                <a:solidFill>
                  <a:srgbClr val="60381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講師：舞黒 マイコ　　　　　　受講料：</a:t>
            </a:r>
            <a:r>
              <a:rPr kumimoji="1" lang="en-US" altLang="ja-JP" dirty="0"/>
              <a:t>0,000</a:t>
            </a:r>
            <a:r>
              <a:rPr kumimoji="1" lang="ja-JP" altLang="en-US" dirty="0"/>
              <a:t>円（月〇回）　　開催日：〇曜日 </a:t>
            </a:r>
            <a:r>
              <a:rPr kumimoji="1" lang="en-US" altLang="ja-JP" dirty="0"/>
              <a:t>00:00</a:t>
            </a:r>
            <a:r>
              <a:rPr kumimoji="1" lang="ja-JP" altLang="en-US" dirty="0"/>
              <a:t>～</a:t>
            </a:r>
            <a:r>
              <a:rPr kumimoji="1" lang="en-US" altLang="ja-JP" dirty="0"/>
              <a:t>00:00</a:t>
            </a:r>
            <a:endParaRPr kumimoji="1" lang="ja-JP" altLang="en-US" dirty="0"/>
          </a:p>
        </p:txBody>
      </p:sp>
      <p:sp>
        <p:nvSpPr>
          <p:cNvPr id="87" name="図プレースホルダー 86"/>
          <p:cNvSpPr>
            <a:spLocks noGrp="1"/>
          </p:cNvSpPr>
          <p:nvPr>
            <p:ph type="pic" sz="quarter" idx="20" hasCustomPrompt="1"/>
          </p:nvPr>
        </p:nvSpPr>
        <p:spPr>
          <a:xfrm>
            <a:off x="3971925" y="2503487"/>
            <a:ext cx="1381125" cy="1181100"/>
          </a:xfrm>
          <a:custGeom>
            <a:avLst/>
            <a:gdLst>
              <a:gd name="connsiteX0" fmla="*/ 0 w 1381125"/>
              <a:gd name="connsiteY0" fmla="*/ 0 h 1181100"/>
              <a:gd name="connsiteX1" fmla="*/ 1381125 w 1381125"/>
              <a:gd name="connsiteY1" fmla="*/ 0 h 1181100"/>
              <a:gd name="connsiteX2" fmla="*/ 1381125 w 1381125"/>
              <a:gd name="connsiteY2" fmla="*/ 1181100 h 1181100"/>
              <a:gd name="connsiteX3" fmla="*/ 0 w 1381125"/>
              <a:gd name="connsiteY3" fmla="*/ 1181100 h 118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81125" h="1181100">
                <a:moveTo>
                  <a:pt x="0" y="0"/>
                </a:moveTo>
                <a:lnTo>
                  <a:pt x="1381125" y="0"/>
                </a:lnTo>
                <a:lnTo>
                  <a:pt x="1381125" y="1181100"/>
                </a:lnTo>
                <a:lnTo>
                  <a:pt x="0" y="118110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ctr"/>
          </a:blipFill>
        </p:spPr>
        <p:txBody>
          <a:bodyPr wrap="square">
            <a:noAutofit/>
          </a:bodyPr>
          <a:lstStyle>
            <a:lvl1pPr marL="0" indent="0" algn="ctr">
              <a:buNone/>
              <a:defRPr sz="11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112" name="テキスト プレースホルダー 74"/>
          <p:cNvSpPr>
            <a:spLocks noGrp="1"/>
          </p:cNvSpPr>
          <p:nvPr>
            <p:ph type="body" sz="quarter" idx="21" hasCustomPrompt="1"/>
          </p:nvPr>
        </p:nvSpPr>
        <p:spPr>
          <a:xfrm>
            <a:off x="546893" y="3919538"/>
            <a:ext cx="3050382" cy="398054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ここにコース名を入れましょう</a:t>
            </a:r>
          </a:p>
        </p:txBody>
      </p:sp>
      <p:sp>
        <p:nvSpPr>
          <p:cNvPr id="113" name="テキスト プレースホルダー 74"/>
          <p:cNvSpPr>
            <a:spLocks noGrp="1"/>
          </p:cNvSpPr>
          <p:nvPr>
            <p:ph type="body" sz="quarter" idx="22" hasCustomPrompt="1"/>
          </p:nvPr>
        </p:nvSpPr>
        <p:spPr>
          <a:xfrm>
            <a:off x="4207668" y="3919538"/>
            <a:ext cx="3050382" cy="398054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ここにコース名を入れましょう</a:t>
            </a:r>
          </a:p>
        </p:txBody>
      </p:sp>
      <p:sp>
        <p:nvSpPr>
          <p:cNvPr id="114" name="テキスト プレースホルダー 79"/>
          <p:cNvSpPr>
            <a:spLocks noGrp="1"/>
          </p:cNvSpPr>
          <p:nvPr>
            <p:ph type="body" sz="quarter" idx="23" hasCustomPrompt="1"/>
          </p:nvPr>
        </p:nvSpPr>
        <p:spPr>
          <a:xfrm>
            <a:off x="1709736" y="4342213"/>
            <a:ext cx="2062164" cy="718139"/>
          </a:xfrm>
        </p:spPr>
        <p:txBody>
          <a:bodyPr>
            <a:noAutofit/>
          </a:bodyPr>
          <a:lstStyle>
            <a:lvl1pPr marL="0" marR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>
                <a:solidFill>
                  <a:srgbClr val="60381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ここにコピーを入れましょう。ここにコピーを入れましょう。ここにコピーを入れましょう。</a:t>
            </a:r>
          </a:p>
          <a:p>
            <a:pPr lvl="0"/>
            <a:endParaRPr kumimoji="1" lang="ja-JP" altLang="en-US" dirty="0"/>
          </a:p>
        </p:txBody>
      </p:sp>
      <p:sp>
        <p:nvSpPr>
          <p:cNvPr id="115" name="テキスト プレースホルダー 79"/>
          <p:cNvSpPr>
            <a:spLocks noGrp="1"/>
          </p:cNvSpPr>
          <p:nvPr>
            <p:ph type="body" sz="quarter" idx="24" hasCustomPrompt="1"/>
          </p:nvPr>
        </p:nvSpPr>
        <p:spPr>
          <a:xfrm>
            <a:off x="1709736" y="5027211"/>
            <a:ext cx="1995489" cy="572682"/>
          </a:xfrm>
        </p:spPr>
        <p:txBody>
          <a:bodyPr>
            <a:noAutofit/>
          </a:bodyPr>
          <a:lstStyle>
            <a:lvl1pPr marL="0" marR="0" indent="0" algn="l" defTabSz="755934" rtl="0" eaLnBrk="1" fontAlgn="auto" latinLnBrk="0" hangingPunct="1">
              <a:lnSpc>
                <a:spcPts val="12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>
                <a:solidFill>
                  <a:srgbClr val="60381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講師：舞黒 マイコ　　　　　　受講料：</a:t>
            </a:r>
            <a:r>
              <a:rPr kumimoji="1" lang="en-US" altLang="ja-JP" dirty="0"/>
              <a:t>0,000</a:t>
            </a:r>
            <a:r>
              <a:rPr kumimoji="1" lang="ja-JP" altLang="en-US" dirty="0"/>
              <a:t>円（月〇回）　　開催日：〇曜日 </a:t>
            </a:r>
            <a:r>
              <a:rPr kumimoji="1" lang="en-US" altLang="ja-JP" dirty="0"/>
              <a:t>00:00</a:t>
            </a:r>
            <a:r>
              <a:rPr kumimoji="1" lang="ja-JP" altLang="en-US" dirty="0"/>
              <a:t>～</a:t>
            </a:r>
            <a:r>
              <a:rPr kumimoji="1" lang="en-US" altLang="ja-JP" dirty="0"/>
              <a:t>00:00</a:t>
            </a:r>
            <a:endParaRPr kumimoji="1" lang="ja-JP" altLang="en-US" dirty="0"/>
          </a:p>
        </p:txBody>
      </p:sp>
      <p:sp>
        <p:nvSpPr>
          <p:cNvPr id="116" name="図プレースホルダー 115"/>
          <p:cNvSpPr>
            <a:spLocks noGrp="1"/>
          </p:cNvSpPr>
          <p:nvPr>
            <p:ph type="pic" sz="quarter" idx="25" hasCustomPrompt="1"/>
          </p:nvPr>
        </p:nvSpPr>
        <p:spPr>
          <a:xfrm>
            <a:off x="314325" y="4341812"/>
            <a:ext cx="1381125" cy="1181100"/>
          </a:xfrm>
          <a:custGeom>
            <a:avLst/>
            <a:gdLst>
              <a:gd name="connsiteX0" fmla="*/ 0 w 1381125"/>
              <a:gd name="connsiteY0" fmla="*/ 0 h 1181100"/>
              <a:gd name="connsiteX1" fmla="*/ 1381125 w 1381125"/>
              <a:gd name="connsiteY1" fmla="*/ 0 h 1181100"/>
              <a:gd name="connsiteX2" fmla="*/ 1381125 w 1381125"/>
              <a:gd name="connsiteY2" fmla="*/ 1181100 h 1181100"/>
              <a:gd name="connsiteX3" fmla="*/ 0 w 1381125"/>
              <a:gd name="connsiteY3" fmla="*/ 1181100 h 118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81125" h="1181100">
                <a:moveTo>
                  <a:pt x="0" y="0"/>
                </a:moveTo>
                <a:lnTo>
                  <a:pt x="1381125" y="0"/>
                </a:lnTo>
                <a:lnTo>
                  <a:pt x="1381125" y="1181100"/>
                </a:lnTo>
                <a:lnTo>
                  <a:pt x="0" y="118110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ctr"/>
          </a:blipFill>
        </p:spPr>
        <p:txBody>
          <a:bodyPr wrap="square">
            <a:noAutofit/>
          </a:bodyPr>
          <a:lstStyle>
            <a:lvl1pPr marL="0" indent="0" algn="ctr">
              <a:buNone/>
              <a:defRPr sz="11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117" name="テキスト プレースホルダー 79"/>
          <p:cNvSpPr>
            <a:spLocks noGrp="1"/>
          </p:cNvSpPr>
          <p:nvPr>
            <p:ph type="body" sz="quarter" idx="26" hasCustomPrompt="1"/>
          </p:nvPr>
        </p:nvSpPr>
        <p:spPr>
          <a:xfrm>
            <a:off x="5367336" y="4342213"/>
            <a:ext cx="2062164" cy="718139"/>
          </a:xfrm>
        </p:spPr>
        <p:txBody>
          <a:bodyPr>
            <a:noAutofit/>
          </a:bodyPr>
          <a:lstStyle>
            <a:lvl1pPr marL="0" marR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>
                <a:solidFill>
                  <a:srgbClr val="60381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ここにコピーを入れましょう。ここにコピーを入れましょう。ここにコピーを入れましょう。</a:t>
            </a:r>
          </a:p>
          <a:p>
            <a:pPr lvl="0"/>
            <a:endParaRPr kumimoji="1" lang="ja-JP" altLang="en-US" dirty="0"/>
          </a:p>
        </p:txBody>
      </p:sp>
      <p:sp>
        <p:nvSpPr>
          <p:cNvPr id="118" name="テキスト プレースホルダー 79"/>
          <p:cNvSpPr>
            <a:spLocks noGrp="1"/>
          </p:cNvSpPr>
          <p:nvPr>
            <p:ph type="body" sz="quarter" idx="27" hasCustomPrompt="1"/>
          </p:nvPr>
        </p:nvSpPr>
        <p:spPr>
          <a:xfrm>
            <a:off x="5367336" y="5027211"/>
            <a:ext cx="1995489" cy="572682"/>
          </a:xfrm>
        </p:spPr>
        <p:txBody>
          <a:bodyPr>
            <a:noAutofit/>
          </a:bodyPr>
          <a:lstStyle>
            <a:lvl1pPr marL="0" marR="0" indent="0" algn="l" defTabSz="755934" rtl="0" eaLnBrk="1" fontAlgn="auto" latinLnBrk="0" hangingPunct="1">
              <a:lnSpc>
                <a:spcPts val="12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>
                <a:solidFill>
                  <a:srgbClr val="60381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講師：舞黒 マイコ　　　　　　受講料：</a:t>
            </a:r>
            <a:r>
              <a:rPr kumimoji="1" lang="en-US" altLang="ja-JP" dirty="0"/>
              <a:t>0,000</a:t>
            </a:r>
            <a:r>
              <a:rPr kumimoji="1" lang="ja-JP" altLang="en-US" dirty="0"/>
              <a:t>円（月〇回）　　開催日：〇曜日 </a:t>
            </a:r>
            <a:r>
              <a:rPr kumimoji="1" lang="en-US" altLang="ja-JP" dirty="0"/>
              <a:t>00:00</a:t>
            </a:r>
            <a:r>
              <a:rPr kumimoji="1" lang="ja-JP" altLang="en-US" dirty="0"/>
              <a:t>～</a:t>
            </a:r>
            <a:r>
              <a:rPr kumimoji="1" lang="en-US" altLang="ja-JP" dirty="0"/>
              <a:t>00:00</a:t>
            </a:r>
            <a:endParaRPr kumimoji="1" lang="ja-JP" altLang="en-US" dirty="0"/>
          </a:p>
        </p:txBody>
      </p:sp>
      <p:sp>
        <p:nvSpPr>
          <p:cNvPr id="119" name="図プレースホルダー 118"/>
          <p:cNvSpPr>
            <a:spLocks noGrp="1"/>
          </p:cNvSpPr>
          <p:nvPr>
            <p:ph type="pic" sz="quarter" idx="28" hasCustomPrompt="1"/>
          </p:nvPr>
        </p:nvSpPr>
        <p:spPr>
          <a:xfrm>
            <a:off x="3971925" y="4341812"/>
            <a:ext cx="1381125" cy="1181100"/>
          </a:xfrm>
          <a:custGeom>
            <a:avLst/>
            <a:gdLst>
              <a:gd name="connsiteX0" fmla="*/ 0 w 1381125"/>
              <a:gd name="connsiteY0" fmla="*/ 0 h 1181100"/>
              <a:gd name="connsiteX1" fmla="*/ 1381125 w 1381125"/>
              <a:gd name="connsiteY1" fmla="*/ 0 h 1181100"/>
              <a:gd name="connsiteX2" fmla="*/ 1381125 w 1381125"/>
              <a:gd name="connsiteY2" fmla="*/ 1181100 h 1181100"/>
              <a:gd name="connsiteX3" fmla="*/ 0 w 1381125"/>
              <a:gd name="connsiteY3" fmla="*/ 1181100 h 118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81125" h="1181100">
                <a:moveTo>
                  <a:pt x="0" y="0"/>
                </a:moveTo>
                <a:lnTo>
                  <a:pt x="1381125" y="0"/>
                </a:lnTo>
                <a:lnTo>
                  <a:pt x="1381125" y="1181100"/>
                </a:lnTo>
                <a:lnTo>
                  <a:pt x="0" y="1181100"/>
                </a:lnTo>
                <a:close/>
              </a:path>
            </a:pathLst>
          </a:custGeom>
          <a:blipFill dpi="0" rotWithShape="1">
            <a:blip r:embed="rId2"/>
            <a:srcRect/>
            <a:tile tx="0" ty="0" sx="100000" sy="100000" flip="none" algn="ctr"/>
          </a:blipFill>
        </p:spPr>
        <p:txBody>
          <a:bodyPr wrap="square">
            <a:noAutofit/>
          </a:bodyPr>
          <a:lstStyle>
            <a:lvl1pPr marL="0" indent="0" algn="ctr">
              <a:buNone/>
              <a:defRPr sz="11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128" name="テキスト プレースホルダー 74"/>
          <p:cNvSpPr>
            <a:spLocks noGrp="1"/>
          </p:cNvSpPr>
          <p:nvPr>
            <p:ph type="body" sz="quarter" idx="29" hasCustomPrompt="1"/>
          </p:nvPr>
        </p:nvSpPr>
        <p:spPr>
          <a:xfrm>
            <a:off x="546893" y="5761246"/>
            <a:ext cx="3050382" cy="398054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ここにコース名を入れましょう</a:t>
            </a:r>
          </a:p>
        </p:txBody>
      </p:sp>
      <p:sp>
        <p:nvSpPr>
          <p:cNvPr id="129" name="テキスト プレースホルダー 74"/>
          <p:cNvSpPr>
            <a:spLocks noGrp="1"/>
          </p:cNvSpPr>
          <p:nvPr>
            <p:ph type="body" sz="quarter" idx="30" hasCustomPrompt="1"/>
          </p:nvPr>
        </p:nvSpPr>
        <p:spPr>
          <a:xfrm>
            <a:off x="4207668" y="5761246"/>
            <a:ext cx="3050382" cy="398054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ここにコース名を入れましょう</a:t>
            </a:r>
          </a:p>
        </p:txBody>
      </p:sp>
      <p:sp>
        <p:nvSpPr>
          <p:cNvPr id="130" name="テキスト プレースホルダー 79"/>
          <p:cNvSpPr>
            <a:spLocks noGrp="1"/>
          </p:cNvSpPr>
          <p:nvPr>
            <p:ph type="body" sz="quarter" idx="31" hasCustomPrompt="1"/>
          </p:nvPr>
        </p:nvSpPr>
        <p:spPr>
          <a:xfrm>
            <a:off x="1709736" y="6183921"/>
            <a:ext cx="2062164" cy="718139"/>
          </a:xfrm>
        </p:spPr>
        <p:txBody>
          <a:bodyPr>
            <a:noAutofit/>
          </a:bodyPr>
          <a:lstStyle>
            <a:lvl1pPr marL="0" marR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>
                <a:solidFill>
                  <a:srgbClr val="60381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ここにコピーを入れましょう。ここにコピーを入れましょう。ここにコピーを入れましょう。</a:t>
            </a:r>
          </a:p>
          <a:p>
            <a:pPr lvl="0"/>
            <a:endParaRPr kumimoji="1" lang="ja-JP" altLang="en-US" dirty="0"/>
          </a:p>
        </p:txBody>
      </p:sp>
      <p:sp>
        <p:nvSpPr>
          <p:cNvPr id="131" name="テキスト プレースホルダー 79"/>
          <p:cNvSpPr>
            <a:spLocks noGrp="1"/>
          </p:cNvSpPr>
          <p:nvPr>
            <p:ph type="body" sz="quarter" idx="32" hasCustomPrompt="1"/>
          </p:nvPr>
        </p:nvSpPr>
        <p:spPr>
          <a:xfrm>
            <a:off x="1709736" y="6868919"/>
            <a:ext cx="1995489" cy="572682"/>
          </a:xfrm>
        </p:spPr>
        <p:txBody>
          <a:bodyPr>
            <a:noAutofit/>
          </a:bodyPr>
          <a:lstStyle>
            <a:lvl1pPr marL="0" marR="0" indent="0" algn="l" defTabSz="755934" rtl="0" eaLnBrk="1" fontAlgn="auto" latinLnBrk="0" hangingPunct="1">
              <a:lnSpc>
                <a:spcPts val="12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>
                <a:solidFill>
                  <a:srgbClr val="60381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講師：舞黒 マイコ　　　　　　受講料：</a:t>
            </a:r>
            <a:r>
              <a:rPr kumimoji="1" lang="en-US" altLang="ja-JP" dirty="0"/>
              <a:t>0,000</a:t>
            </a:r>
            <a:r>
              <a:rPr kumimoji="1" lang="ja-JP" altLang="en-US" dirty="0"/>
              <a:t>円（月〇回）　　開催日：〇曜日 </a:t>
            </a:r>
            <a:r>
              <a:rPr kumimoji="1" lang="en-US" altLang="ja-JP" dirty="0"/>
              <a:t>00:00</a:t>
            </a:r>
            <a:r>
              <a:rPr kumimoji="1" lang="ja-JP" altLang="en-US" dirty="0"/>
              <a:t>～</a:t>
            </a:r>
            <a:r>
              <a:rPr kumimoji="1" lang="en-US" altLang="ja-JP" dirty="0"/>
              <a:t>00:00</a:t>
            </a:r>
            <a:endParaRPr kumimoji="1" lang="ja-JP" altLang="en-US" dirty="0"/>
          </a:p>
        </p:txBody>
      </p:sp>
      <p:sp>
        <p:nvSpPr>
          <p:cNvPr id="132" name="図プレースホルダー 131"/>
          <p:cNvSpPr>
            <a:spLocks noGrp="1"/>
          </p:cNvSpPr>
          <p:nvPr>
            <p:ph type="pic" sz="quarter" idx="33" hasCustomPrompt="1"/>
          </p:nvPr>
        </p:nvSpPr>
        <p:spPr>
          <a:xfrm>
            <a:off x="314325" y="6183520"/>
            <a:ext cx="1381125" cy="1181100"/>
          </a:xfrm>
          <a:custGeom>
            <a:avLst/>
            <a:gdLst>
              <a:gd name="connsiteX0" fmla="*/ 0 w 1381125"/>
              <a:gd name="connsiteY0" fmla="*/ 0 h 1181100"/>
              <a:gd name="connsiteX1" fmla="*/ 1381125 w 1381125"/>
              <a:gd name="connsiteY1" fmla="*/ 0 h 1181100"/>
              <a:gd name="connsiteX2" fmla="*/ 1381125 w 1381125"/>
              <a:gd name="connsiteY2" fmla="*/ 1181100 h 1181100"/>
              <a:gd name="connsiteX3" fmla="*/ 0 w 1381125"/>
              <a:gd name="connsiteY3" fmla="*/ 1181100 h 118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81125" h="1181100">
                <a:moveTo>
                  <a:pt x="0" y="0"/>
                </a:moveTo>
                <a:lnTo>
                  <a:pt x="1381125" y="0"/>
                </a:lnTo>
                <a:lnTo>
                  <a:pt x="1381125" y="1181100"/>
                </a:lnTo>
                <a:lnTo>
                  <a:pt x="0" y="1181100"/>
                </a:lnTo>
                <a:close/>
              </a:path>
            </a:pathLst>
          </a:custGeom>
          <a:blipFill dpi="0" rotWithShape="1">
            <a:blip r:embed="rId2"/>
            <a:srcRect/>
            <a:tile tx="0" ty="0" sx="100000" sy="100000" flip="none" algn="ctr"/>
          </a:blipFill>
        </p:spPr>
        <p:txBody>
          <a:bodyPr wrap="square">
            <a:noAutofit/>
          </a:bodyPr>
          <a:lstStyle>
            <a:lvl1pPr marL="0" indent="0" algn="ctr">
              <a:buNone/>
              <a:defRPr sz="11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133" name="テキスト プレースホルダー 79"/>
          <p:cNvSpPr>
            <a:spLocks noGrp="1"/>
          </p:cNvSpPr>
          <p:nvPr>
            <p:ph type="body" sz="quarter" idx="34" hasCustomPrompt="1"/>
          </p:nvPr>
        </p:nvSpPr>
        <p:spPr>
          <a:xfrm>
            <a:off x="5367336" y="6183921"/>
            <a:ext cx="2062164" cy="718139"/>
          </a:xfrm>
        </p:spPr>
        <p:txBody>
          <a:bodyPr>
            <a:noAutofit/>
          </a:bodyPr>
          <a:lstStyle>
            <a:lvl1pPr marL="0" marR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>
                <a:solidFill>
                  <a:srgbClr val="60381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ここにコピーを入れましょう。ここにコピーを入れましょう。ここにコピーを入れましょう。</a:t>
            </a:r>
          </a:p>
          <a:p>
            <a:pPr lvl="0"/>
            <a:endParaRPr kumimoji="1" lang="ja-JP" altLang="en-US" dirty="0"/>
          </a:p>
        </p:txBody>
      </p:sp>
      <p:sp>
        <p:nvSpPr>
          <p:cNvPr id="134" name="テキスト プレースホルダー 79"/>
          <p:cNvSpPr>
            <a:spLocks noGrp="1"/>
          </p:cNvSpPr>
          <p:nvPr>
            <p:ph type="body" sz="quarter" idx="35" hasCustomPrompt="1"/>
          </p:nvPr>
        </p:nvSpPr>
        <p:spPr>
          <a:xfrm>
            <a:off x="5367336" y="6868919"/>
            <a:ext cx="1995489" cy="572682"/>
          </a:xfrm>
        </p:spPr>
        <p:txBody>
          <a:bodyPr>
            <a:noAutofit/>
          </a:bodyPr>
          <a:lstStyle>
            <a:lvl1pPr marL="0" marR="0" indent="0" algn="l" defTabSz="755934" rtl="0" eaLnBrk="1" fontAlgn="auto" latinLnBrk="0" hangingPunct="1">
              <a:lnSpc>
                <a:spcPts val="12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>
                <a:solidFill>
                  <a:srgbClr val="60381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講師：舞黒 マイコ　　　　　　受講料：</a:t>
            </a:r>
            <a:r>
              <a:rPr kumimoji="1" lang="en-US" altLang="ja-JP" dirty="0"/>
              <a:t>0,000</a:t>
            </a:r>
            <a:r>
              <a:rPr kumimoji="1" lang="ja-JP" altLang="en-US" dirty="0"/>
              <a:t>円（月〇回）　　開催日：〇曜日 </a:t>
            </a:r>
            <a:r>
              <a:rPr kumimoji="1" lang="en-US" altLang="ja-JP" dirty="0"/>
              <a:t>00:00</a:t>
            </a:r>
            <a:r>
              <a:rPr kumimoji="1" lang="ja-JP" altLang="en-US" dirty="0"/>
              <a:t>～</a:t>
            </a:r>
            <a:r>
              <a:rPr kumimoji="1" lang="en-US" altLang="ja-JP" dirty="0"/>
              <a:t>00:00</a:t>
            </a:r>
            <a:endParaRPr kumimoji="1" lang="ja-JP" altLang="en-US" dirty="0"/>
          </a:p>
        </p:txBody>
      </p:sp>
      <p:sp>
        <p:nvSpPr>
          <p:cNvPr id="135" name="図プレースホルダー 134"/>
          <p:cNvSpPr>
            <a:spLocks noGrp="1"/>
          </p:cNvSpPr>
          <p:nvPr>
            <p:ph type="pic" sz="quarter" idx="36" hasCustomPrompt="1"/>
          </p:nvPr>
        </p:nvSpPr>
        <p:spPr>
          <a:xfrm>
            <a:off x="3971925" y="6183520"/>
            <a:ext cx="1381125" cy="1181100"/>
          </a:xfrm>
          <a:custGeom>
            <a:avLst/>
            <a:gdLst>
              <a:gd name="connsiteX0" fmla="*/ 0 w 1381125"/>
              <a:gd name="connsiteY0" fmla="*/ 0 h 1181100"/>
              <a:gd name="connsiteX1" fmla="*/ 1381125 w 1381125"/>
              <a:gd name="connsiteY1" fmla="*/ 0 h 1181100"/>
              <a:gd name="connsiteX2" fmla="*/ 1381125 w 1381125"/>
              <a:gd name="connsiteY2" fmla="*/ 1181100 h 1181100"/>
              <a:gd name="connsiteX3" fmla="*/ 0 w 1381125"/>
              <a:gd name="connsiteY3" fmla="*/ 1181100 h 118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81125" h="1181100">
                <a:moveTo>
                  <a:pt x="0" y="0"/>
                </a:moveTo>
                <a:lnTo>
                  <a:pt x="1381125" y="0"/>
                </a:lnTo>
                <a:lnTo>
                  <a:pt x="1381125" y="1181100"/>
                </a:lnTo>
                <a:lnTo>
                  <a:pt x="0" y="118110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ctr"/>
          </a:blipFill>
        </p:spPr>
        <p:txBody>
          <a:bodyPr wrap="square">
            <a:noAutofit/>
          </a:bodyPr>
          <a:lstStyle>
            <a:lvl1pPr marL="0" indent="0" algn="ctr">
              <a:buNone/>
              <a:defRPr sz="11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144" name="テキスト プレースホルダー 74"/>
          <p:cNvSpPr>
            <a:spLocks noGrp="1"/>
          </p:cNvSpPr>
          <p:nvPr>
            <p:ph type="body" sz="quarter" idx="37" hasCustomPrompt="1"/>
          </p:nvPr>
        </p:nvSpPr>
        <p:spPr>
          <a:xfrm>
            <a:off x="546893" y="7603355"/>
            <a:ext cx="3050382" cy="398054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ここにコース名を入れましょう</a:t>
            </a:r>
          </a:p>
        </p:txBody>
      </p:sp>
      <p:sp>
        <p:nvSpPr>
          <p:cNvPr id="145" name="テキスト プレースホルダー 74"/>
          <p:cNvSpPr>
            <a:spLocks noGrp="1"/>
          </p:cNvSpPr>
          <p:nvPr>
            <p:ph type="body" sz="quarter" idx="38" hasCustomPrompt="1"/>
          </p:nvPr>
        </p:nvSpPr>
        <p:spPr>
          <a:xfrm>
            <a:off x="4207668" y="7603355"/>
            <a:ext cx="3050382" cy="398054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ここにコース名を入れましょう</a:t>
            </a:r>
          </a:p>
        </p:txBody>
      </p:sp>
      <p:sp>
        <p:nvSpPr>
          <p:cNvPr id="146" name="テキスト プレースホルダー 79"/>
          <p:cNvSpPr>
            <a:spLocks noGrp="1"/>
          </p:cNvSpPr>
          <p:nvPr>
            <p:ph type="body" sz="quarter" idx="39" hasCustomPrompt="1"/>
          </p:nvPr>
        </p:nvSpPr>
        <p:spPr>
          <a:xfrm>
            <a:off x="1709736" y="8026030"/>
            <a:ext cx="2062164" cy="718139"/>
          </a:xfrm>
        </p:spPr>
        <p:txBody>
          <a:bodyPr>
            <a:noAutofit/>
          </a:bodyPr>
          <a:lstStyle>
            <a:lvl1pPr marL="0" marR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>
                <a:solidFill>
                  <a:srgbClr val="60381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ここにコピーを入れましょう。ここにコピーを入れましょう。ここにコピーを入れましょう。</a:t>
            </a:r>
          </a:p>
          <a:p>
            <a:pPr lvl="0"/>
            <a:endParaRPr kumimoji="1" lang="ja-JP" altLang="en-US" dirty="0"/>
          </a:p>
        </p:txBody>
      </p:sp>
      <p:sp>
        <p:nvSpPr>
          <p:cNvPr id="147" name="テキスト プレースホルダー 79"/>
          <p:cNvSpPr>
            <a:spLocks noGrp="1"/>
          </p:cNvSpPr>
          <p:nvPr>
            <p:ph type="body" sz="quarter" idx="40" hasCustomPrompt="1"/>
          </p:nvPr>
        </p:nvSpPr>
        <p:spPr>
          <a:xfrm>
            <a:off x="1709736" y="8711028"/>
            <a:ext cx="1995489" cy="572682"/>
          </a:xfrm>
        </p:spPr>
        <p:txBody>
          <a:bodyPr>
            <a:noAutofit/>
          </a:bodyPr>
          <a:lstStyle>
            <a:lvl1pPr marL="0" marR="0" indent="0" algn="l" defTabSz="755934" rtl="0" eaLnBrk="1" fontAlgn="auto" latinLnBrk="0" hangingPunct="1">
              <a:lnSpc>
                <a:spcPts val="12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>
                <a:solidFill>
                  <a:srgbClr val="60381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講師：舞黒 マイコ　　　　　　受講料：</a:t>
            </a:r>
            <a:r>
              <a:rPr kumimoji="1" lang="en-US" altLang="ja-JP" dirty="0"/>
              <a:t>0,000</a:t>
            </a:r>
            <a:r>
              <a:rPr kumimoji="1" lang="ja-JP" altLang="en-US" dirty="0"/>
              <a:t>円（月〇回）　　開催日：〇曜日 </a:t>
            </a:r>
            <a:r>
              <a:rPr kumimoji="1" lang="en-US" altLang="ja-JP" dirty="0"/>
              <a:t>00:00</a:t>
            </a:r>
            <a:r>
              <a:rPr kumimoji="1" lang="ja-JP" altLang="en-US" dirty="0"/>
              <a:t>～</a:t>
            </a:r>
            <a:r>
              <a:rPr kumimoji="1" lang="en-US" altLang="ja-JP" dirty="0"/>
              <a:t>00:00</a:t>
            </a:r>
            <a:endParaRPr kumimoji="1" lang="ja-JP" altLang="en-US" dirty="0"/>
          </a:p>
        </p:txBody>
      </p:sp>
      <p:sp>
        <p:nvSpPr>
          <p:cNvPr id="148" name="図プレースホルダー 147"/>
          <p:cNvSpPr>
            <a:spLocks noGrp="1"/>
          </p:cNvSpPr>
          <p:nvPr>
            <p:ph type="pic" sz="quarter" idx="41" hasCustomPrompt="1"/>
          </p:nvPr>
        </p:nvSpPr>
        <p:spPr>
          <a:xfrm>
            <a:off x="314325" y="8025629"/>
            <a:ext cx="1381125" cy="1181100"/>
          </a:xfrm>
          <a:custGeom>
            <a:avLst/>
            <a:gdLst>
              <a:gd name="connsiteX0" fmla="*/ 0 w 1381125"/>
              <a:gd name="connsiteY0" fmla="*/ 0 h 1181100"/>
              <a:gd name="connsiteX1" fmla="*/ 1381125 w 1381125"/>
              <a:gd name="connsiteY1" fmla="*/ 0 h 1181100"/>
              <a:gd name="connsiteX2" fmla="*/ 1381125 w 1381125"/>
              <a:gd name="connsiteY2" fmla="*/ 1181100 h 1181100"/>
              <a:gd name="connsiteX3" fmla="*/ 0 w 1381125"/>
              <a:gd name="connsiteY3" fmla="*/ 1181100 h 118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81125" h="1181100">
                <a:moveTo>
                  <a:pt x="0" y="0"/>
                </a:moveTo>
                <a:lnTo>
                  <a:pt x="1381125" y="0"/>
                </a:lnTo>
                <a:lnTo>
                  <a:pt x="1381125" y="1181100"/>
                </a:lnTo>
                <a:lnTo>
                  <a:pt x="0" y="118110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ctr"/>
          </a:blipFill>
        </p:spPr>
        <p:txBody>
          <a:bodyPr wrap="square">
            <a:noAutofit/>
          </a:bodyPr>
          <a:lstStyle>
            <a:lvl1pPr marL="0" indent="0" algn="ctr">
              <a:buNone/>
              <a:defRPr sz="11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149" name="テキスト プレースホルダー 79"/>
          <p:cNvSpPr>
            <a:spLocks noGrp="1"/>
          </p:cNvSpPr>
          <p:nvPr>
            <p:ph type="body" sz="quarter" idx="42" hasCustomPrompt="1"/>
          </p:nvPr>
        </p:nvSpPr>
        <p:spPr>
          <a:xfrm>
            <a:off x="5367336" y="8026030"/>
            <a:ext cx="2062164" cy="718139"/>
          </a:xfrm>
        </p:spPr>
        <p:txBody>
          <a:bodyPr>
            <a:noAutofit/>
          </a:bodyPr>
          <a:lstStyle>
            <a:lvl1pPr marL="0" marR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00">
                <a:solidFill>
                  <a:srgbClr val="60381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ここにコピーを入れましょう。ここにコピーを入れましょう。ここにコピーを入れましょう。</a:t>
            </a:r>
          </a:p>
          <a:p>
            <a:pPr lvl="0"/>
            <a:endParaRPr kumimoji="1" lang="ja-JP" altLang="en-US" dirty="0"/>
          </a:p>
        </p:txBody>
      </p:sp>
      <p:sp>
        <p:nvSpPr>
          <p:cNvPr id="150" name="テキスト プレースホルダー 79"/>
          <p:cNvSpPr>
            <a:spLocks noGrp="1"/>
          </p:cNvSpPr>
          <p:nvPr>
            <p:ph type="body" sz="quarter" idx="43" hasCustomPrompt="1"/>
          </p:nvPr>
        </p:nvSpPr>
        <p:spPr>
          <a:xfrm>
            <a:off x="5367336" y="8711028"/>
            <a:ext cx="1995489" cy="572682"/>
          </a:xfrm>
        </p:spPr>
        <p:txBody>
          <a:bodyPr>
            <a:noAutofit/>
          </a:bodyPr>
          <a:lstStyle>
            <a:lvl1pPr marL="0" marR="0" indent="0" algn="l" defTabSz="755934" rtl="0" eaLnBrk="1" fontAlgn="auto" latinLnBrk="0" hangingPunct="1">
              <a:lnSpc>
                <a:spcPts val="12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00">
                <a:solidFill>
                  <a:srgbClr val="60381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marL="0" marR="0" lvl="0" indent="0" algn="l" defTabSz="755934" rtl="0" eaLnBrk="1" fontAlgn="auto" latinLnBrk="0" hangingPunct="1">
              <a:lnSpc>
                <a:spcPct val="90000"/>
              </a:lnSpc>
              <a:spcBef>
                <a:spcPts val="827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dirty="0"/>
              <a:t>講師：舞黒 マイコ　　　　　　受講料：</a:t>
            </a:r>
            <a:r>
              <a:rPr kumimoji="1" lang="en-US" altLang="ja-JP" dirty="0"/>
              <a:t>0,000</a:t>
            </a:r>
            <a:r>
              <a:rPr kumimoji="1" lang="ja-JP" altLang="en-US" dirty="0"/>
              <a:t>円（月〇回）　　開催日：〇曜日 </a:t>
            </a:r>
            <a:r>
              <a:rPr kumimoji="1" lang="en-US" altLang="ja-JP" dirty="0"/>
              <a:t>00:00</a:t>
            </a:r>
            <a:r>
              <a:rPr kumimoji="1" lang="ja-JP" altLang="en-US" dirty="0"/>
              <a:t>～</a:t>
            </a:r>
            <a:r>
              <a:rPr kumimoji="1" lang="en-US" altLang="ja-JP" dirty="0"/>
              <a:t>00:00</a:t>
            </a:r>
            <a:endParaRPr kumimoji="1" lang="ja-JP" altLang="en-US" dirty="0"/>
          </a:p>
        </p:txBody>
      </p:sp>
      <p:sp>
        <p:nvSpPr>
          <p:cNvPr id="151" name="図プレースホルダー 150"/>
          <p:cNvSpPr>
            <a:spLocks noGrp="1"/>
          </p:cNvSpPr>
          <p:nvPr>
            <p:ph type="pic" sz="quarter" idx="44" hasCustomPrompt="1"/>
          </p:nvPr>
        </p:nvSpPr>
        <p:spPr>
          <a:xfrm>
            <a:off x="3971925" y="8025629"/>
            <a:ext cx="1381125" cy="1181100"/>
          </a:xfrm>
          <a:custGeom>
            <a:avLst/>
            <a:gdLst>
              <a:gd name="connsiteX0" fmla="*/ 0 w 1381125"/>
              <a:gd name="connsiteY0" fmla="*/ 0 h 1181100"/>
              <a:gd name="connsiteX1" fmla="*/ 1381125 w 1381125"/>
              <a:gd name="connsiteY1" fmla="*/ 0 h 1181100"/>
              <a:gd name="connsiteX2" fmla="*/ 1381125 w 1381125"/>
              <a:gd name="connsiteY2" fmla="*/ 1181100 h 1181100"/>
              <a:gd name="connsiteX3" fmla="*/ 0 w 1381125"/>
              <a:gd name="connsiteY3" fmla="*/ 1181100 h 1181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81125" h="1181100">
                <a:moveTo>
                  <a:pt x="0" y="0"/>
                </a:moveTo>
                <a:lnTo>
                  <a:pt x="1381125" y="0"/>
                </a:lnTo>
                <a:lnTo>
                  <a:pt x="1381125" y="1181100"/>
                </a:lnTo>
                <a:lnTo>
                  <a:pt x="0" y="1181100"/>
                </a:lnTo>
                <a:close/>
              </a:path>
            </a:pathLst>
          </a:custGeom>
          <a:blipFill dpi="0" rotWithShape="1">
            <a:blip r:embed="rId2"/>
            <a:srcRect/>
            <a:tile tx="0" ty="0" sx="100000" sy="100000" flip="none" algn="ctr"/>
          </a:blipFill>
        </p:spPr>
        <p:txBody>
          <a:bodyPr wrap="square">
            <a:noAutofit/>
          </a:bodyPr>
          <a:lstStyle>
            <a:lvl1pPr marL="0" indent="0" algn="ctr">
              <a:buNone/>
              <a:defRPr sz="110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写真を追加する</a:t>
            </a:r>
          </a:p>
        </p:txBody>
      </p:sp>
      <p:sp>
        <p:nvSpPr>
          <p:cNvPr id="152" name="テキスト プレースホルダー 74"/>
          <p:cNvSpPr>
            <a:spLocks noGrp="1"/>
          </p:cNvSpPr>
          <p:nvPr>
            <p:ph type="body" sz="quarter" idx="45" hasCustomPrompt="1"/>
          </p:nvPr>
        </p:nvSpPr>
        <p:spPr>
          <a:xfrm>
            <a:off x="172714" y="9666869"/>
            <a:ext cx="4122283" cy="663829"/>
          </a:xfrm>
        </p:spPr>
        <p:txBody>
          <a:bodyPr>
            <a:noAutofit/>
          </a:bodyPr>
          <a:lstStyle>
            <a:lvl1pPr marL="0" indent="0">
              <a:buNone/>
              <a:defRPr sz="3000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〇〇〇〇文化センター</a:t>
            </a:r>
          </a:p>
        </p:txBody>
      </p:sp>
      <p:sp>
        <p:nvSpPr>
          <p:cNvPr id="153" name="テキスト プレースホルダー 74"/>
          <p:cNvSpPr>
            <a:spLocks noGrp="1"/>
          </p:cNvSpPr>
          <p:nvPr>
            <p:ph type="body" sz="quarter" idx="46" hasCustomPrompt="1"/>
          </p:nvPr>
        </p:nvSpPr>
        <p:spPr>
          <a:xfrm>
            <a:off x="4294997" y="9666869"/>
            <a:ext cx="3134503" cy="663829"/>
          </a:xfrm>
        </p:spPr>
        <p:txBody>
          <a:bodyPr>
            <a:noAutofit/>
          </a:bodyPr>
          <a:lstStyle>
            <a:lvl1pPr marL="0" indent="0">
              <a:buNone/>
              <a:defRPr sz="3000" b="1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00-0000-0000</a:t>
            </a:r>
            <a:endParaRPr kumimoji="1" lang="ja-JP" altLang="en-US" dirty="0"/>
          </a:p>
        </p:txBody>
      </p:sp>
      <p:sp>
        <p:nvSpPr>
          <p:cNvPr id="154" name="テキスト プレースホルダー 74"/>
          <p:cNvSpPr>
            <a:spLocks noGrp="1"/>
          </p:cNvSpPr>
          <p:nvPr>
            <p:ph type="body" sz="quarter" idx="47" hasCustomPrompt="1"/>
          </p:nvPr>
        </p:nvSpPr>
        <p:spPr>
          <a:xfrm>
            <a:off x="172715" y="10117629"/>
            <a:ext cx="2357126" cy="325543"/>
          </a:xfrm>
        </p:spPr>
        <p:txBody>
          <a:bodyPr>
            <a:noAutofit/>
          </a:bodyPr>
          <a:lstStyle>
            <a:lvl1pPr marL="0" indent="0">
              <a:buNone/>
              <a:defRPr sz="1200" b="1">
                <a:solidFill>
                  <a:srgbClr val="DDD3C9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〇〇〇市〇〇〇町</a:t>
            </a:r>
            <a:r>
              <a:rPr kumimoji="1" lang="en-US" altLang="ja-JP" dirty="0"/>
              <a:t>XXX-XXXX</a:t>
            </a:r>
            <a:r>
              <a:rPr kumimoji="1" lang="ja-JP" altLang="en-US" dirty="0"/>
              <a:t>　</a:t>
            </a:r>
          </a:p>
        </p:txBody>
      </p:sp>
      <p:sp>
        <p:nvSpPr>
          <p:cNvPr id="155" name="テキスト プレースホルダー 74"/>
          <p:cNvSpPr>
            <a:spLocks noGrp="1"/>
          </p:cNvSpPr>
          <p:nvPr>
            <p:ph type="body" sz="quarter" idx="48" hasCustomPrompt="1"/>
          </p:nvPr>
        </p:nvSpPr>
        <p:spPr>
          <a:xfrm>
            <a:off x="2626107" y="10117629"/>
            <a:ext cx="2387854" cy="325543"/>
          </a:xfrm>
        </p:spPr>
        <p:txBody>
          <a:bodyPr>
            <a:noAutofit/>
          </a:bodyPr>
          <a:lstStyle>
            <a:lvl1pPr marL="0" indent="0">
              <a:buNone/>
              <a:defRPr sz="1200" b="1">
                <a:solidFill>
                  <a:srgbClr val="DDD3C9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zh-TW" altLang="en-US" dirty="0"/>
              <a:t>受付時間</a:t>
            </a:r>
            <a:r>
              <a:rPr kumimoji="1" lang="ja-JP" altLang="en-US" dirty="0"/>
              <a:t>　</a:t>
            </a:r>
            <a:r>
              <a:rPr kumimoji="1" lang="en-US" altLang="ja-JP" dirty="0"/>
              <a:t>00</a:t>
            </a:r>
            <a:r>
              <a:rPr kumimoji="1" lang="zh-TW" altLang="en-US" dirty="0"/>
              <a:t>：</a:t>
            </a:r>
            <a:r>
              <a:rPr kumimoji="1" lang="en-US" altLang="zh-TW" dirty="0"/>
              <a:t>00</a:t>
            </a:r>
            <a:r>
              <a:rPr kumimoji="1" lang="zh-TW" altLang="en-US" dirty="0"/>
              <a:t>～</a:t>
            </a:r>
            <a:r>
              <a:rPr kumimoji="1" lang="en-US" altLang="zh-TW" dirty="0"/>
              <a:t>00</a:t>
            </a:r>
            <a:r>
              <a:rPr kumimoji="1" lang="zh-TW" altLang="en-US" dirty="0"/>
              <a:t>：</a:t>
            </a:r>
            <a:r>
              <a:rPr kumimoji="1" lang="en-US" altLang="zh-TW" dirty="0"/>
              <a:t>00</a:t>
            </a:r>
            <a:endParaRPr kumimoji="1" lang="ja-JP" altLang="en-US" dirty="0"/>
          </a:p>
        </p:txBody>
      </p:sp>
      <p:sp>
        <p:nvSpPr>
          <p:cNvPr id="156" name="テキスト プレースホルダー 74"/>
          <p:cNvSpPr>
            <a:spLocks noGrp="1"/>
          </p:cNvSpPr>
          <p:nvPr>
            <p:ph type="body" sz="quarter" idx="49" hasCustomPrompt="1"/>
          </p:nvPr>
        </p:nvSpPr>
        <p:spPr>
          <a:xfrm>
            <a:off x="5075950" y="10117629"/>
            <a:ext cx="2392463" cy="325543"/>
          </a:xfrm>
        </p:spPr>
        <p:txBody>
          <a:bodyPr>
            <a:noAutofit/>
          </a:bodyPr>
          <a:lstStyle>
            <a:lvl1pPr marL="0" indent="0">
              <a:buNone/>
              <a:defRPr sz="1200" b="1">
                <a:solidFill>
                  <a:srgbClr val="DDD3C9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http://XXXX_sample.aa.jp</a:t>
            </a:r>
            <a:endParaRPr kumimoji="1" lang="ja-JP" altLang="en-US" dirty="0"/>
          </a:p>
        </p:txBody>
      </p:sp>
      <p:sp>
        <p:nvSpPr>
          <p:cNvPr id="157" name="テキスト プレースホルダー 74"/>
          <p:cNvSpPr>
            <a:spLocks noGrp="1"/>
          </p:cNvSpPr>
          <p:nvPr>
            <p:ph type="body" sz="quarter" idx="50" hasCustomPrompt="1"/>
          </p:nvPr>
        </p:nvSpPr>
        <p:spPr>
          <a:xfrm>
            <a:off x="172714" y="10384329"/>
            <a:ext cx="7256785" cy="258379"/>
          </a:xfrm>
        </p:spPr>
        <p:txBody>
          <a:bodyPr>
            <a:noAutofit/>
          </a:bodyPr>
          <a:lstStyle>
            <a:lvl1pPr marL="0" indent="0">
              <a:buNone/>
              <a:defRPr sz="800" b="0">
                <a:solidFill>
                  <a:srgbClr val="DDD3C9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</a:lstStyle>
          <a:p>
            <a:pPr lvl="0"/>
            <a:r>
              <a:rPr kumimoji="1" lang="en-US" altLang="ja-JP" dirty="0"/>
              <a:t>※</a:t>
            </a:r>
            <a:r>
              <a:rPr kumimoji="1" lang="ja-JP" altLang="en-US" dirty="0"/>
              <a:t>ここに注意事項などを入れましょう。ここに注意事項などを入れましょう。ここに注意事項などを入れましょう。ここに注意事項などを入れましょう。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1410235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31F9C-C4F4-4260-990F-0A104FED5414}" type="datetimeFigureOut">
              <a:rPr kumimoji="1" lang="ja-JP" altLang="en-US" smtClean="0"/>
              <a:t>2026/5/15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2757F-E6F7-4928-9538-927C18CE579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17484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31F9C-C4F4-4260-990F-0A104FED5414}" type="datetimeFigureOut">
              <a:rPr kumimoji="1" lang="ja-JP" altLang="en-US" smtClean="0"/>
              <a:t>2026/5/15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2757F-E6F7-4928-9538-927C18CE579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59494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31F9C-C4F4-4260-990F-0A104FED5414}" type="datetimeFigureOut">
              <a:rPr kumimoji="1" lang="ja-JP" altLang="en-US" smtClean="0"/>
              <a:t>2026/5/15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2757F-E6F7-4928-9538-927C18CE579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42802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31F9C-C4F4-4260-990F-0A104FED5414}" type="datetimeFigureOut">
              <a:rPr kumimoji="1" lang="ja-JP" altLang="en-US" smtClean="0"/>
              <a:t>2026/5/15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2757F-E6F7-4928-9538-927C18CE579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6726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31F9C-C4F4-4260-990F-0A104FED5414}" type="datetimeFigureOut">
              <a:rPr kumimoji="1" lang="ja-JP" altLang="en-US" smtClean="0"/>
              <a:t>2026/5/15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2757F-E6F7-4928-9538-927C18CE579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82577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 dirty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31F9C-C4F4-4260-990F-0A104FED5414}" type="datetimeFigureOut">
              <a:rPr kumimoji="1" lang="ja-JP" altLang="en-US" smtClean="0"/>
              <a:t>2026/5/15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2757F-E6F7-4928-9538-927C18CE579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63745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31F9C-C4F4-4260-990F-0A104FED5414}" type="datetimeFigureOut">
              <a:rPr kumimoji="1" lang="ja-JP" altLang="en-US" smtClean="0"/>
              <a:t>2026/5/15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2757F-E6F7-4928-9538-927C18CE579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23514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31F9C-C4F4-4260-990F-0A104FED5414}" type="datetimeFigureOut">
              <a:rPr kumimoji="1" lang="ja-JP" altLang="en-US" smtClean="0"/>
              <a:t>2026/5/15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02757F-E6F7-4928-9538-927C18CE579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82510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31F9C-C4F4-4260-990F-0A104FED5414}" type="datetimeFigureOut">
              <a:rPr kumimoji="1" lang="ja-JP" altLang="en-US" smtClean="0"/>
              <a:t>2026/5/15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02757F-E6F7-4928-9538-927C18CE579F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28031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A66E3C-4B22-C849-5287-85D68B3C3D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C6E150-0DC5-750F-43B8-A6405B2C6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5272" y="329281"/>
            <a:ext cx="6949130" cy="1429113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健康づくり</a:t>
            </a:r>
            <a:br>
              <a:rPr lang="en-US" altLang="ja-JP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br>
              <a:rPr lang="en-US" altLang="ja-JP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lang="ja-JP" altLang="en-US" dirty="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サポーターを募集します！</a:t>
            </a:r>
            <a:endParaRPr kumimoji="1" lang="ja-JP" altLang="en-US" sz="3200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EFA6DBC-95CB-3B04-411D-C3DBACAF9A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7774" y="5106858"/>
            <a:ext cx="2226364" cy="55166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altLang="ja-JP" sz="3600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C2437C1-351F-0FD0-2EC4-A313C97EE0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55373" y="9721686"/>
            <a:ext cx="6293277" cy="64084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ja-JP" altLang="en-US" sz="2000" dirty="0"/>
              <a:t>大船渡市健康推進課</a:t>
            </a:r>
            <a:endParaRPr kumimoji="1"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　☎　</a:t>
            </a:r>
            <a:r>
              <a:rPr lang="en-US" altLang="ja-JP" sz="2000" dirty="0"/>
              <a:t>0192-27-1581</a:t>
            </a:r>
            <a:endParaRPr kumimoji="1" lang="ja-JP" altLang="en-US" sz="2000" dirty="0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6733033-A653-CB0B-0C40-37A061A6C3E6}"/>
              </a:ext>
            </a:extLst>
          </p:cNvPr>
          <p:cNvSpPr/>
          <p:nvPr/>
        </p:nvSpPr>
        <p:spPr>
          <a:xfrm>
            <a:off x="305272" y="3150419"/>
            <a:ext cx="4412502" cy="16126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>
                <a:solidFill>
                  <a:schemeClr val="tx2"/>
                </a:solidFill>
              </a:rPr>
              <a:t>　地域の皆さんが、健康でいきいきと過ごすために、運動・食事バランスなどを学び、地域で実践して頂くことを目指します。</a:t>
            </a:r>
            <a:endParaRPr lang="en-US" altLang="ja-JP" dirty="0">
              <a:solidFill>
                <a:schemeClr val="tx2"/>
              </a:solidFill>
            </a:endParaRPr>
          </a:p>
          <a:p>
            <a:r>
              <a:rPr kumimoji="1" lang="ja-JP" altLang="en-US" dirty="0">
                <a:solidFill>
                  <a:schemeClr val="tx2"/>
                </a:solidFill>
              </a:rPr>
              <a:t>　・健康イベントのサポート</a:t>
            </a:r>
            <a:endParaRPr kumimoji="1" lang="en-US" altLang="ja-JP" dirty="0">
              <a:solidFill>
                <a:schemeClr val="tx2"/>
              </a:solidFill>
            </a:endParaRPr>
          </a:p>
          <a:p>
            <a:r>
              <a:rPr lang="ja-JP" altLang="en-US" dirty="0">
                <a:solidFill>
                  <a:schemeClr val="tx2"/>
                </a:solidFill>
              </a:rPr>
              <a:t>　・健康づくりに関する普及など</a:t>
            </a:r>
            <a:endParaRPr kumimoji="1" lang="en-US" altLang="ja-JP" dirty="0">
              <a:solidFill>
                <a:schemeClr val="tx2"/>
              </a:solidFill>
            </a:endParaRPr>
          </a:p>
          <a:p>
            <a:pPr algn="ctr"/>
            <a:endParaRPr kumimoji="1" lang="ja-JP" altLang="en-US" dirty="0">
              <a:solidFill>
                <a:schemeClr val="tx2"/>
              </a:solidFill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C3EEBD5-8793-7E30-DE3F-F108FF1E106B}"/>
              </a:ext>
            </a:extLst>
          </p:cNvPr>
          <p:cNvSpPr/>
          <p:nvPr/>
        </p:nvSpPr>
        <p:spPr>
          <a:xfrm>
            <a:off x="3824175" y="4868329"/>
            <a:ext cx="3361374" cy="83707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活動のメリット</a:t>
            </a:r>
            <a:endParaRPr kumimoji="1" lang="en-US" altLang="ja-JP" sz="2400" dirty="0">
              <a:solidFill>
                <a:schemeClr val="bg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21A196B-161F-D5CB-EBD3-A3BEF31E4B6D}"/>
              </a:ext>
            </a:extLst>
          </p:cNvPr>
          <p:cNvSpPr/>
          <p:nvPr/>
        </p:nvSpPr>
        <p:spPr>
          <a:xfrm>
            <a:off x="418462" y="4835728"/>
            <a:ext cx="3361374" cy="8533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000" dirty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市民であれば、どなたでも受講できます！</a:t>
            </a:r>
            <a:endParaRPr kumimoji="1" lang="en-US" altLang="ja-JP" sz="2000" dirty="0">
              <a:solidFill>
                <a:schemeClr val="bg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algn="ctr"/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3A0F3401-5640-14D4-2D52-01B44E3F64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5596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E9FEC423-E054-1E7F-3909-97D8A18E7C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75596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534FBB2D-D75E-2D8B-600A-3F2844AD746A}"/>
              </a:ext>
            </a:extLst>
          </p:cNvPr>
          <p:cNvSpPr/>
          <p:nvPr/>
        </p:nvSpPr>
        <p:spPr>
          <a:xfrm>
            <a:off x="549153" y="1998787"/>
            <a:ext cx="6687747" cy="5252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あなたの一歩が、地域の健康づくりにつながります</a:t>
            </a:r>
            <a:r>
              <a:rPr kumimoji="1" lang="ja-JP" altLang="en-US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。</a:t>
            </a:r>
          </a:p>
        </p:txBody>
      </p:sp>
      <p:sp>
        <p:nvSpPr>
          <p:cNvPr id="15" name="AutoShape 2" descr="ウォーキングイラスト｜無料イラスト・フリー素材なら「イラストAC」">
            <a:extLst>
              <a:ext uri="{FF2B5EF4-FFF2-40B4-BE49-F238E27FC236}">
                <a16:creationId xmlns:a16="http://schemas.microsoft.com/office/drawing/2014/main" id="{6143D60C-CC7D-8C9F-C38F-506AF1E25B5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627438" y="519271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82BFB9C8-7454-F215-3C5B-6FD94603B941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299775" y="498672"/>
            <a:ext cx="2034138" cy="1526726"/>
          </a:xfrm>
          <a:prstGeom prst="rect">
            <a:avLst/>
          </a:prstGeom>
        </p:spPr>
      </p:pic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5F25E12E-1FCD-36BA-DFF2-3998F916144F}"/>
              </a:ext>
            </a:extLst>
          </p:cNvPr>
          <p:cNvSpPr/>
          <p:nvPr/>
        </p:nvSpPr>
        <p:spPr>
          <a:xfrm>
            <a:off x="352202" y="2454406"/>
            <a:ext cx="6891916" cy="58481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000" dirty="0">
                <a:solidFill>
                  <a:schemeClr val="bg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健康づくりサポーターとは？</a:t>
            </a:r>
            <a:endParaRPr kumimoji="1" lang="ja-JP" altLang="en-US" sz="2000" dirty="0">
              <a:solidFill>
                <a:schemeClr val="bg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0EFD3D44-C808-2A2E-783D-2F3907AD2BFD}"/>
              </a:ext>
            </a:extLst>
          </p:cNvPr>
          <p:cNvSpPr/>
          <p:nvPr/>
        </p:nvSpPr>
        <p:spPr>
          <a:xfrm>
            <a:off x="418462" y="5758212"/>
            <a:ext cx="3474565" cy="27231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b="1" dirty="0">
              <a:solidFill>
                <a:schemeClr val="tx2"/>
              </a:solidFill>
            </a:endParaRPr>
          </a:p>
          <a:p>
            <a:endParaRPr lang="en-US" altLang="ja-JP" b="1" dirty="0">
              <a:solidFill>
                <a:schemeClr val="tx2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endParaRPr lang="en-US" altLang="ja-JP" b="1" dirty="0">
              <a:solidFill>
                <a:schemeClr val="tx2"/>
              </a:solidFill>
            </a:endParaRPr>
          </a:p>
          <a:p>
            <a:endParaRPr lang="en-US" altLang="ja-JP" b="1" dirty="0">
              <a:solidFill>
                <a:schemeClr val="tx2"/>
              </a:solidFill>
            </a:endParaRPr>
          </a:p>
          <a:p>
            <a:r>
              <a:rPr lang="ja-JP" altLang="en-US" dirty="0">
                <a:solidFill>
                  <a:schemeClr val="tx2"/>
                </a:solidFill>
              </a:rPr>
              <a:t>  </a:t>
            </a:r>
            <a:endParaRPr lang="en-US" altLang="ja-JP" dirty="0">
              <a:solidFill>
                <a:schemeClr val="tx2"/>
              </a:solidFill>
            </a:endParaRPr>
          </a:p>
          <a:p>
            <a:endParaRPr lang="en-US" altLang="ja-JP" dirty="0">
              <a:solidFill>
                <a:schemeClr val="tx2"/>
              </a:solidFill>
            </a:endParaRPr>
          </a:p>
          <a:p>
            <a:r>
              <a:rPr lang="ja-JP" altLang="en-US" dirty="0">
                <a:solidFill>
                  <a:schemeClr val="tx2"/>
                </a:solidFill>
              </a:rPr>
              <a:t>　健康づくりに関心がある市民であれば、どなたでも健康づくりサポーター養成講座を受講可能です。受講後、一定回数受講した方については、「大船渡市健康づくりサポーター」として、活動していただく予定です。</a:t>
            </a:r>
            <a:endParaRPr lang="en-US" altLang="ja-JP" dirty="0">
              <a:solidFill>
                <a:schemeClr val="tx2"/>
              </a:solidFill>
            </a:endParaRPr>
          </a:p>
          <a:p>
            <a:endParaRPr lang="en-US" altLang="ja-JP" dirty="0">
              <a:solidFill>
                <a:schemeClr val="tx2"/>
              </a:solidFill>
            </a:endParaRPr>
          </a:p>
          <a:p>
            <a:endParaRPr lang="en-US" altLang="ja-JP" b="1" dirty="0">
              <a:solidFill>
                <a:schemeClr val="tx2"/>
              </a:solidFill>
            </a:endParaRPr>
          </a:p>
          <a:p>
            <a:endParaRPr lang="en-US" altLang="ja-JP" b="1" dirty="0">
              <a:solidFill>
                <a:schemeClr val="tx2"/>
              </a:solidFill>
            </a:endParaRPr>
          </a:p>
          <a:p>
            <a:endParaRPr lang="en-US" altLang="ja-JP" b="1" dirty="0">
              <a:solidFill>
                <a:schemeClr val="tx2"/>
              </a:solidFill>
            </a:endParaRPr>
          </a:p>
          <a:p>
            <a:endParaRPr lang="en-US" altLang="ja-JP" b="1" dirty="0">
              <a:solidFill>
                <a:schemeClr val="tx2"/>
              </a:solidFill>
            </a:endParaRPr>
          </a:p>
          <a:p>
            <a:endParaRPr lang="en-US" altLang="ja-JP" b="1" dirty="0">
              <a:solidFill>
                <a:schemeClr val="tx2"/>
              </a:solidFill>
            </a:endParaRPr>
          </a:p>
          <a:p>
            <a:endParaRPr kumimoji="1" lang="en-US" altLang="ja-JP" b="1" dirty="0">
              <a:solidFill>
                <a:schemeClr val="tx2"/>
              </a:solidFill>
            </a:endParaRPr>
          </a:p>
          <a:p>
            <a:pPr algn="ctr"/>
            <a:endParaRPr kumimoji="1" lang="ja-JP" altLang="en-US" dirty="0">
              <a:solidFill>
                <a:schemeClr val="tx2"/>
              </a:solidFill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FFCBCE22-00C3-FA17-CB3D-AF81B6783841}"/>
              </a:ext>
            </a:extLst>
          </p:cNvPr>
          <p:cNvSpPr/>
          <p:nvPr/>
        </p:nvSpPr>
        <p:spPr>
          <a:xfrm>
            <a:off x="3859348" y="5665517"/>
            <a:ext cx="3474565" cy="40033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b="1" dirty="0">
              <a:solidFill>
                <a:schemeClr val="tx2"/>
              </a:solidFill>
            </a:endParaRPr>
          </a:p>
          <a:p>
            <a:endParaRPr lang="en-US" altLang="ja-JP" b="1" dirty="0">
              <a:solidFill>
                <a:schemeClr val="tx2"/>
              </a:solidFill>
            </a:endParaRPr>
          </a:p>
          <a:p>
            <a:endParaRPr lang="en-US" altLang="ja-JP" b="1" dirty="0">
              <a:solidFill>
                <a:schemeClr val="tx2"/>
              </a:solidFill>
            </a:endParaRPr>
          </a:p>
          <a:p>
            <a:r>
              <a:rPr lang="ja-JP" altLang="en-US" dirty="0">
                <a:solidFill>
                  <a:schemeClr val="tx2"/>
                </a:solidFill>
              </a:rPr>
              <a:t>・健康推進課主催の健康づくり</a:t>
            </a:r>
            <a:endParaRPr lang="en-US" altLang="ja-JP" dirty="0">
              <a:solidFill>
                <a:schemeClr val="tx2"/>
              </a:solidFill>
            </a:endParaRPr>
          </a:p>
          <a:p>
            <a:r>
              <a:rPr lang="ja-JP" altLang="en-US" dirty="0">
                <a:solidFill>
                  <a:schemeClr val="tx2"/>
                </a:solidFill>
              </a:rPr>
              <a:t>　イベントをキャッチできる。</a:t>
            </a:r>
            <a:endParaRPr lang="en-US" altLang="ja-JP" dirty="0">
              <a:solidFill>
                <a:schemeClr val="tx2"/>
              </a:solidFill>
            </a:endParaRPr>
          </a:p>
          <a:p>
            <a:r>
              <a:rPr lang="ja-JP" altLang="en-US" dirty="0">
                <a:solidFill>
                  <a:schemeClr val="tx2"/>
                </a:solidFill>
              </a:rPr>
              <a:t>・地域活動に貢献できる。</a:t>
            </a:r>
            <a:endParaRPr lang="en-US" altLang="ja-JP" dirty="0">
              <a:solidFill>
                <a:schemeClr val="tx2"/>
              </a:solidFill>
            </a:endParaRPr>
          </a:p>
          <a:p>
            <a:r>
              <a:rPr lang="ja-JP" altLang="en-US" dirty="0">
                <a:solidFill>
                  <a:schemeClr val="tx2"/>
                </a:solidFill>
              </a:rPr>
              <a:t>・社会参加を通じて、新たな仲間　　</a:t>
            </a:r>
            <a:endParaRPr lang="en-US" altLang="ja-JP" dirty="0">
              <a:solidFill>
                <a:schemeClr val="tx2"/>
              </a:solidFill>
            </a:endParaRPr>
          </a:p>
          <a:p>
            <a:r>
              <a:rPr lang="ja-JP" altLang="en-US" dirty="0">
                <a:solidFill>
                  <a:schemeClr val="tx2"/>
                </a:solidFill>
              </a:rPr>
              <a:t>　づくりができる。</a:t>
            </a:r>
            <a:endParaRPr lang="en-US" altLang="ja-JP" dirty="0">
              <a:solidFill>
                <a:schemeClr val="tx2"/>
              </a:solidFill>
            </a:endParaRPr>
          </a:p>
          <a:p>
            <a:endParaRPr lang="en-US" altLang="ja-JP" dirty="0">
              <a:solidFill>
                <a:schemeClr val="tx2"/>
              </a:solidFill>
            </a:endParaRPr>
          </a:p>
          <a:p>
            <a:endParaRPr lang="en-US" altLang="ja-JP" dirty="0">
              <a:solidFill>
                <a:schemeClr val="tx2"/>
              </a:solidFill>
            </a:endParaRPr>
          </a:p>
          <a:p>
            <a:endParaRPr lang="en-US" altLang="ja-JP" dirty="0">
              <a:solidFill>
                <a:schemeClr val="tx2"/>
              </a:solidFill>
            </a:endParaRPr>
          </a:p>
          <a:p>
            <a:endParaRPr lang="en-US" altLang="ja-JP" dirty="0">
              <a:solidFill>
                <a:schemeClr val="tx2"/>
              </a:solidFill>
            </a:endParaRPr>
          </a:p>
          <a:p>
            <a:endParaRPr lang="en-US" altLang="ja-JP" b="1" dirty="0">
              <a:solidFill>
                <a:schemeClr val="tx2"/>
              </a:solidFill>
            </a:endParaRPr>
          </a:p>
          <a:p>
            <a:endParaRPr lang="en-US" altLang="ja-JP" b="1" dirty="0">
              <a:solidFill>
                <a:schemeClr val="tx2"/>
              </a:solidFill>
            </a:endParaRPr>
          </a:p>
          <a:p>
            <a:endParaRPr lang="en-US" altLang="ja-JP" b="1" dirty="0">
              <a:solidFill>
                <a:schemeClr val="tx2"/>
              </a:solidFill>
            </a:endParaRPr>
          </a:p>
          <a:p>
            <a:endParaRPr lang="en-US" altLang="ja-JP" b="1" dirty="0">
              <a:solidFill>
                <a:schemeClr val="tx2"/>
              </a:solidFill>
            </a:endParaRPr>
          </a:p>
          <a:p>
            <a:endParaRPr lang="en-US" altLang="ja-JP" b="1" dirty="0">
              <a:solidFill>
                <a:schemeClr val="tx2"/>
              </a:solidFill>
            </a:endParaRPr>
          </a:p>
          <a:p>
            <a:endParaRPr lang="en-US" altLang="ja-JP" b="1" dirty="0">
              <a:solidFill>
                <a:schemeClr val="tx2"/>
              </a:solidFill>
            </a:endParaRPr>
          </a:p>
          <a:p>
            <a:endParaRPr kumimoji="1" lang="en-US" altLang="ja-JP" b="1" dirty="0">
              <a:solidFill>
                <a:schemeClr val="tx2"/>
              </a:solidFill>
            </a:endParaRPr>
          </a:p>
          <a:p>
            <a:pPr algn="ctr"/>
            <a:endParaRPr kumimoji="1" lang="ja-JP" altLang="en-US" dirty="0">
              <a:solidFill>
                <a:schemeClr val="tx2"/>
              </a:solidFill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E4693192-96B0-E7B1-514E-18830293C7F9}"/>
              </a:ext>
            </a:extLst>
          </p:cNvPr>
          <p:cNvSpPr/>
          <p:nvPr/>
        </p:nvSpPr>
        <p:spPr>
          <a:xfrm>
            <a:off x="418463" y="8958470"/>
            <a:ext cx="3709102" cy="64084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dirty="0"/>
              <a:t>✉</a:t>
            </a:r>
            <a:r>
              <a:rPr kumimoji="1" lang="ja-JP" altLang="en-US" sz="2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お申込み・お問合せ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FE993D6-E41C-087C-810D-06C78D37CD11}"/>
              </a:ext>
            </a:extLst>
          </p:cNvPr>
          <p:cNvSpPr/>
          <p:nvPr/>
        </p:nvSpPr>
        <p:spPr>
          <a:xfrm>
            <a:off x="4558258" y="9119408"/>
            <a:ext cx="2921086" cy="651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altLang="ja-JP" b="1" dirty="0">
              <a:solidFill>
                <a:schemeClr val="tx2"/>
              </a:solidFill>
            </a:endParaRPr>
          </a:p>
          <a:p>
            <a:endParaRPr lang="en-US" altLang="ja-JP" b="1" dirty="0">
              <a:solidFill>
                <a:schemeClr val="tx2"/>
              </a:solidFill>
            </a:endParaRPr>
          </a:p>
          <a:p>
            <a:endParaRPr lang="en-US" altLang="ja-JP" b="1" dirty="0">
              <a:solidFill>
                <a:schemeClr val="tx2"/>
              </a:solidFill>
            </a:endParaRPr>
          </a:p>
          <a:p>
            <a:endParaRPr lang="en-US" altLang="ja-JP" b="1" dirty="0">
              <a:solidFill>
                <a:schemeClr val="tx2"/>
              </a:solidFill>
            </a:endParaRPr>
          </a:p>
          <a:p>
            <a:r>
              <a:rPr lang="ja-JP" altLang="en-US" b="1" dirty="0">
                <a:solidFill>
                  <a:schemeClr val="tx2"/>
                </a:solidFill>
              </a:rPr>
              <a:t>申込み</a:t>
            </a:r>
            <a:r>
              <a:rPr lang="en-US" altLang="ja-JP" b="1" dirty="0">
                <a:solidFill>
                  <a:schemeClr val="tx2"/>
                </a:solidFill>
              </a:rPr>
              <a:t>QR</a:t>
            </a:r>
            <a:r>
              <a:rPr lang="ja-JP" altLang="en-US" b="1" dirty="0">
                <a:solidFill>
                  <a:schemeClr val="tx2"/>
                </a:solidFill>
              </a:rPr>
              <a:t>コード↓</a:t>
            </a:r>
            <a:endParaRPr lang="en-US" altLang="ja-JP" b="1" dirty="0">
              <a:solidFill>
                <a:schemeClr val="tx2"/>
              </a:solidFill>
            </a:endParaRPr>
          </a:p>
          <a:p>
            <a:endParaRPr lang="en-US" altLang="ja-JP" b="1" dirty="0">
              <a:solidFill>
                <a:schemeClr val="tx2"/>
              </a:solidFill>
            </a:endParaRPr>
          </a:p>
          <a:p>
            <a:endParaRPr lang="en-US" altLang="ja-JP" b="1" dirty="0">
              <a:solidFill>
                <a:schemeClr val="tx2"/>
              </a:solidFill>
            </a:endParaRPr>
          </a:p>
          <a:p>
            <a:endParaRPr lang="en-US" altLang="ja-JP" b="1" dirty="0">
              <a:solidFill>
                <a:schemeClr val="tx2"/>
              </a:solidFill>
            </a:endParaRPr>
          </a:p>
          <a:p>
            <a:endParaRPr kumimoji="1" lang="en-US" altLang="ja-JP" b="1" dirty="0">
              <a:solidFill>
                <a:schemeClr val="tx2"/>
              </a:solidFill>
            </a:endParaRPr>
          </a:p>
          <a:p>
            <a:pPr algn="ctr"/>
            <a:endParaRPr kumimoji="1" lang="ja-JP" altLang="en-US" dirty="0">
              <a:solidFill>
                <a:schemeClr val="tx2"/>
              </a:solidFill>
            </a:endParaRP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965E3F84-3E55-3D1F-2423-4BE44B80D6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4706" y="7334435"/>
            <a:ext cx="2212194" cy="1662603"/>
          </a:xfrm>
          <a:prstGeom prst="rect">
            <a:avLst/>
          </a:prstGeom>
        </p:spPr>
      </p:pic>
      <p:pic>
        <p:nvPicPr>
          <p:cNvPr id="14" name="図 13" descr="挿絵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1CDCBCE9-CE88-6F1C-751F-EA56480F762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7846" y="7719225"/>
            <a:ext cx="1543915" cy="1116875"/>
          </a:xfrm>
          <a:prstGeom prst="rect">
            <a:avLst/>
          </a:prstGeom>
        </p:spPr>
      </p:pic>
      <p:pic>
        <p:nvPicPr>
          <p:cNvPr id="22" name="図 21" descr="挿絵, 時計, 部屋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25294651-213B-F54E-6E62-F642F084697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3485" y="3077988"/>
            <a:ext cx="2450633" cy="1750452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2BB45CFE-5434-F062-0DDB-12DEAE21CE8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3191" y="9458197"/>
            <a:ext cx="1156880" cy="1156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051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E553ED1-0BB9-7CF8-BDBF-52414E164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9727" y="264442"/>
            <a:ext cx="6520220" cy="1378828"/>
          </a:xfrm>
        </p:spPr>
        <p:txBody>
          <a:bodyPr/>
          <a:lstStyle/>
          <a:p>
            <a:pPr algn="ctr"/>
            <a:r>
              <a:rPr kumimoji="1" lang="ja-JP" altLang="en-US" dirty="0"/>
              <a:t>健康づくりサポーター養成講座</a:t>
            </a:r>
            <a:br>
              <a:rPr kumimoji="1" lang="en-US" altLang="ja-JP" dirty="0"/>
            </a:br>
            <a:r>
              <a:rPr lang="ja-JP" altLang="en-US" dirty="0"/>
              <a:t>カリキュラム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40E4D86-ECDD-9931-AAFB-0D7C27E6E8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9727" y="1551544"/>
            <a:ext cx="6520220" cy="9306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17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kumimoji="1" lang="ja-JP" altLang="en-US" sz="17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この講座は、５回コースです。原則、５回すべて受講可能な方を対象とします。一定の回数を受講した方には、「修了証」を交付します。</a:t>
            </a:r>
          </a:p>
        </p:txBody>
      </p:sp>
      <p:graphicFrame>
        <p:nvGraphicFramePr>
          <p:cNvPr id="5" name="コンテンツ プレースホルダー 4">
            <a:extLst>
              <a:ext uri="{FF2B5EF4-FFF2-40B4-BE49-F238E27FC236}">
                <a16:creationId xmlns:a16="http://schemas.microsoft.com/office/drawing/2014/main" id="{4061E63B-0FE2-35C2-9AF6-80129CB8D426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71701687"/>
              </p:ext>
            </p:extLst>
          </p:nvPr>
        </p:nvGraphicFramePr>
        <p:xfrm>
          <a:off x="124184" y="2369315"/>
          <a:ext cx="7285363" cy="49415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292">
                  <a:extLst>
                    <a:ext uri="{9D8B030D-6E8A-4147-A177-3AD203B41FA5}">
                      <a16:colId xmlns:a16="http://schemas.microsoft.com/office/drawing/2014/main" val="614477720"/>
                    </a:ext>
                  </a:extLst>
                </a:gridCol>
                <a:gridCol w="1637195">
                  <a:extLst>
                    <a:ext uri="{9D8B030D-6E8A-4147-A177-3AD203B41FA5}">
                      <a16:colId xmlns:a16="http://schemas.microsoft.com/office/drawing/2014/main" val="2798861694"/>
                    </a:ext>
                  </a:extLst>
                </a:gridCol>
                <a:gridCol w="3489817">
                  <a:extLst>
                    <a:ext uri="{9D8B030D-6E8A-4147-A177-3AD203B41FA5}">
                      <a16:colId xmlns:a16="http://schemas.microsoft.com/office/drawing/2014/main" val="554534150"/>
                    </a:ext>
                  </a:extLst>
                </a:gridCol>
                <a:gridCol w="1695059">
                  <a:extLst>
                    <a:ext uri="{9D8B030D-6E8A-4147-A177-3AD203B41FA5}">
                      <a16:colId xmlns:a16="http://schemas.microsoft.com/office/drawing/2014/main" val="2920777484"/>
                    </a:ext>
                  </a:extLst>
                </a:gridCol>
              </a:tblGrid>
              <a:tr h="30110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日時・会場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内　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講　師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8175464"/>
                  </a:ext>
                </a:extLst>
              </a:tr>
              <a:tr h="94482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/>
                        <a:t>６</a:t>
                      </a:r>
                      <a:r>
                        <a:rPr kumimoji="1" lang="ja-JP" altLang="en-US" dirty="0"/>
                        <a:t>月</a:t>
                      </a:r>
                      <a:r>
                        <a:rPr kumimoji="1" lang="en-US" altLang="ja-JP" sz="2000" dirty="0">
                          <a:latin typeface="+mn-ea"/>
                          <a:ea typeface="+mn-ea"/>
                        </a:rPr>
                        <a:t>24</a:t>
                      </a:r>
                      <a:r>
                        <a:rPr kumimoji="1" lang="ja-JP" altLang="en-US"/>
                        <a:t>日（水）</a:t>
                      </a:r>
                      <a:endParaRPr kumimoji="1" lang="en-US" altLang="ja-JP" dirty="0"/>
                    </a:p>
                    <a:p>
                      <a:pPr algn="ctr"/>
                      <a:r>
                        <a:rPr kumimoji="1" lang="en-US" altLang="ja-JP" dirty="0">
                          <a:latin typeface="+mj-ea"/>
                          <a:ea typeface="+mj-ea"/>
                        </a:rPr>
                        <a:t>10</a:t>
                      </a:r>
                      <a:r>
                        <a:rPr kumimoji="1" lang="ja-JP" altLang="en-US" dirty="0">
                          <a:latin typeface="+mj-ea"/>
                          <a:ea typeface="+mj-ea"/>
                        </a:rPr>
                        <a:t>：</a:t>
                      </a:r>
                      <a:r>
                        <a:rPr kumimoji="1" lang="en-US" altLang="ja-JP" dirty="0">
                          <a:latin typeface="+mj-ea"/>
                          <a:ea typeface="+mj-ea"/>
                        </a:rPr>
                        <a:t>00</a:t>
                      </a:r>
                      <a:r>
                        <a:rPr kumimoji="1" lang="ja-JP" altLang="en-US" dirty="0">
                          <a:latin typeface="+mj-ea"/>
                          <a:ea typeface="+mj-ea"/>
                        </a:rPr>
                        <a:t>～</a:t>
                      </a:r>
                      <a:r>
                        <a:rPr kumimoji="1" lang="en-US" altLang="ja-JP" dirty="0">
                          <a:latin typeface="+mj-ea"/>
                          <a:ea typeface="+mj-ea"/>
                        </a:rPr>
                        <a:t>11</a:t>
                      </a:r>
                      <a:r>
                        <a:rPr kumimoji="1" lang="ja-JP" altLang="en-US" dirty="0">
                          <a:latin typeface="+mj-ea"/>
                          <a:ea typeface="+mj-ea"/>
                        </a:rPr>
                        <a:t>：</a:t>
                      </a:r>
                      <a:r>
                        <a:rPr kumimoji="1" lang="en-US" altLang="ja-JP" dirty="0">
                          <a:latin typeface="+mj-ea"/>
                          <a:ea typeface="+mj-ea"/>
                        </a:rPr>
                        <a:t>30</a:t>
                      </a:r>
                    </a:p>
                    <a:p>
                      <a:pPr algn="ctr"/>
                      <a:r>
                        <a:rPr kumimoji="1" lang="ja-JP" altLang="en-US" sz="1200" dirty="0">
                          <a:latin typeface="+mj-ea"/>
                          <a:ea typeface="+mj-ea"/>
                        </a:rPr>
                        <a:t>総合福祉センター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・</a:t>
                      </a:r>
                      <a:r>
                        <a:rPr kumimoji="1" lang="ja-JP" altLang="en-US" b="1" dirty="0"/>
                        <a:t>開講式</a:t>
                      </a:r>
                      <a:endParaRPr kumimoji="1" lang="en-US" altLang="ja-JP" b="1" dirty="0"/>
                    </a:p>
                    <a:p>
                      <a:r>
                        <a:rPr kumimoji="1" lang="ja-JP" altLang="en-US" dirty="0"/>
                        <a:t>・</a:t>
                      </a:r>
                      <a:r>
                        <a:rPr kumimoji="1" lang="ja-JP" altLang="en-US" b="1" dirty="0"/>
                        <a:t>講　義</a:t>
                      </a:r>
                      <a:r>
                        <a:rPr kumimoji="1" lang="ja-JP" altLang="en-US" dirty="0"/>
                        <a:t>「市の健康課題と健康づくりサ</a:t>
                      </a:r>
                      <a:endParaRPr kumimoji="1" lang="en-US" altLang="ja-JP" dirty="0"/>
                    </a:p>
                    <a:p>
                      <a:r>
                        <a:rPr kumimoji="1" lang="ja-JP" altLang="en-US" dirty="0"/>
                        <a:t>　　　　　　ポーターに期待すること」</a:t>
                      </a:r>
                      <a:endParaRPr kumimoji="1" lang="en-US" altLang="ja-JP" dirty="0"/>
                    </a:p>
                    <a:p>
                      <a:r>
                        <a:rPr kumimoji="1" lang="ja-JP" altLang="en-US" b="1" dirty="0"/>
                        <a:t>・グループワーク</a:t>
                      </a:r>
                      <a:endParaRPr kumimoji="1" lang="en-US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健康推進課課長</a:t>
                      </a:r>
                      <a:endParaRPr kumimoji="1" lang="en-US" altLang="ja-JP" dirty="0"/>
                    </a:p>
                    <a:p>
                      <a:r>
                        <a:rPr kumimoji="1" lang="ja-JP" altLang="en-US" dirty="0"/>
                        <a:t>　　</a:t>
                      </a:r>
                      <a:r>
                        <a:rPr kumimoji="1" lang="en-US" altLang="ja-JP" dirty="0"/>
                        <a:t>〃</a:t>
                      </a:r>
                      <a:r>
                        <a:rPr kumimoji="1" lang="ja-JP" altLang="en-US" dirty="0"/>
                        <a:t>　　　保健師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5005958"/>
                  </a:ext>
                </a:extLst>
              </a:tr>
              <a:tr h="80409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２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/>
                        <a:t>７</a:t>
                      </a:r>
                      <a:r>
                        <a:rPr kumimoji="1" lang="ja-JP" altLang="en-US" dirty="0"/>
                        <a:t>月</a:t>
                      </a:r>
                      <a:r>
                        <a:rPr kumimoji="1" lang="en-US" altLang="ja-JP" sz="2000" dirty="0">
                          <a:latin typeface="+mn-ea"/>
                          <a:ea typeface="+mn-ea"/>
                        </a:rPr>
                        <a:t>28</a:t>
                      </a:r>
                      <a:r>
                        <a:rPr kumimoji="1" lang="ja-JP" altLang="en-US" dirty="0"/>
                        <a:t>日（火）</a:t>
                      </a:r>
                      <a:endParaRPr kumimoji="1" lang="en-US" altLang="ja-JP" dirty="0"/>
                    </a:p>
                    <a:p>
                      <a:pPr algn="ctr"/>
                      <a:r>
                        <a:rPr kumimoji="1" lang="en-US" altLang="ja-JP" dirty="0">
                          <a:latin typeface="+mj-ea"/>
                          <a:ea typeface="+mj-ea"/>
                        </a:rPr>
                        <a:t>10</a:t>
                      </a:r>
                      <a:r>
                        <a:rPr kumimoji="1" lang="ja-JP" altLang="en-US" dirty="0">
                          <a:latin typeface="+mj-ea"/>
                          <a:ea typeface="+mj-ea"/>
                        </a:rPr>
                        <a:t>：</a:t>
                      </a:r>
                      <a:r>
                        <a:rPr kumimoji="1" lang="en-US" altLang="ja-JP" dirty="0">
                          <a:latin typeface="+mj-ea"/>
                          <a:ea typeface="+mj-ea"/>
                        </a:rPr>
                        <a:t>00</a:t>
                      </a:r>
                      <a:r>
                        <a:rPr kumimoji="1" lang="ja-JP" altLang="en-US" dirty="0">
                          <a:latin typeface="+mj-ea"/>
                          <a:ea typeface="+mj-ea"/>
                        </a:rPr>
                        <a:t>～</a:t>
                      </a:r>
                      <a:r>
                        <a:rPr kumimoji="1" lang="en-US" altLang="ja-JP" dirty="0">
                          <a:latin typeface="+mj-ea"/>
                          <a:ea typeface="+mj-ea"/>
                        </a:rPr>
                        <a:t>11</a:t>
                      </a:r>
                      <a:r>
                        <a:rPr kumimoji="1" lang="ja-JP" altLang="en-US" dirty="0">
                          <a:latin typeface="+mj-ea"/>
                          <a:ea typeface="+mj-ea"/>
                        </a:rPr>
                        <a:t>：</a:t>
                      </a:r>
                      <a:r>
                        <a:rPr kumimoji="1" lang="en-US" altLang="ja-JP" dirty="0">
                          <a:latin typeface="+mj-ea"/>
                          <a:ea typeface="+mj-ea"/>
                        </a:rPr>
                        <a:t>30</a:t>
                      </a:r>
                      <a:endParaRPr kumimoji="1" lang="ja-JP" altLang="en-US" dirty="0">
                        <a:latin typeface="+mj-ea"/>
                        <a:ea typeface="+mj-ea"/>
                      </a:endParaRPr>
                    </a:p>
                    <a:p>
                      <a:r>
                        <a:rPr kumimoji="1" lang="ja-JP" altLang="en-US" dirty="0"/>
                        <a:t>　</a:t>
                      </a:r>
                      <a:r>
                        <a:rPr kumimoji="1" lang="ja-JP" altLang="en-US" sz="1200" dirty="0"/>
                        <a:t>保健センター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・</a:t>
                      </a:r>
                      <a:r>
                        <a:rPr kumimoji="1" lang="ja-JP" altLang="en-US" b="1" dirty="0"/>
                        <a:t>講　義</a:t>
                      </a:r>
                      <a:r>
                        <a:rPr kumimoji="1" lang="ja-JP" altLang="en-US" dirty="0"/>
                        <a:t>「市の健康課題を知ろう」</a:t>
                      </a:r>
                      <a:endParaRPr kumimoji="1" lang="en-US" altLang="ja-JP" dirty="0"/>
                    </a:p>
                    <a:p>
                      <a:r>
                        <a:rPr kumimoji="1" lang="ja-JP" altLang="en-US" dirty="0"/>
                        <a:t>・</a:t>
                      </a:r>
                      <a:r>
                        <a:rPr kumimoji="1" lang="ja-JP" altLang="en-US" b="1" dirty="0"/>
                        <a:t>講　義</a:t>
                      </a:r>
                      <a:r>
                        <a:rPr kumimoji="1" lang="ja-JP" altLang="en-US" dirty="0"/>
                        <a:t>「生活習慣病を予防するには」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健康推進課保健師</a:t>
                      </a:r>
                      <a:endParaRPr kumimoji="1" lang="en-US" altLang="ja-JP" dirty="0"/>
                    </a:p>
                    <a:p>
                      <a:r>
                        <a:rPr kumimoji="1" lang="ja-JP" altLang="en-US" dirty="0"/>
                        <a:t>　　</a:t>
                      </a:r>
                      <a:r>
                        <a:rPr kumimoji="1" lang="en-US" altLang="ja-JP" dirty="0"/>
                        <a:t>〃</a:t>
                      </a:r>
                      <a:r>
                        <a:rPr kumimoji="1" lang="ja-JP" altLang="en-US" dirty="0"/>
                        <a:t>　管理栄養士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5020317"/>
                  </a:ext>
                </a:extLst>
              </a:tr>
              <a:tr h="80409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/>
                        <a:t>９</a:t>
                      </a:r>
                      <a:r>
                        <a:rPr kumimoji="1" lang="ja-JP" altLang="en-US" dirty="0"/>
                        <a:t>月</a:t>
                      </a:r>
                      <a:r>
                        <a:rPr kumimoji="1" lang="en-US" altLang="ja-JP" sz="2000" dirty="0"/>
                        <a:t>29</a:t>
                      </a:r>
                      <a:r>
                        <a:rPr kumimoji="1" lang="ja-JP" altLang="en-US" dirty="0"/>
                        <a:t>日（火）</a:t>
                      </a:r>
                      <a:endParaRPr kumimoji="1" lang="en-US" altLang="ja-JP" dirty="0"/>
                    </a:p>
                    <a:p>
                      <a:pPr algn="ctr"/>
                      <a:r>
                        <a:rPr kumimoji="1" lang="en-US" altLang="ja-JP" dirty="0">
                          <a:latin typeface="+mj-ea"/>
                          <a:ea typeface="+mj-ea"/>
                        </a:rPr>
                        <a:t>10</a:t>
                      </a:r>
                      <a:r>
                        <a:rPr kumimoji="1" lang="ja-JP" altLang="en-US" dirty="0">
                          <a:latin typeface="+mj-ea"/>
                          <a:ea typeface="+mj-ea"/>
                        </a:rPr>
                        <a:t>：</a:t>
                      </a:r>
                      <a:r>
                        <a:rPr kumimoji="1" lang="en-US" altLang="ja-JP" dirty="0">
                          <a:latin typeface="+mj-ea"/>
                          <a:ea typeface="+mj-ea"/>
                        </a:rPr>
                        <a:t>00</a:t>
                      </a:r>
                      <a:r>
                        <a:rPr kumimoji="1" lang="ja-JP" altLang="en-US" dirty="0">
                          <a:latin typeface="+mj-ea"/>
                          <a:ea typeface="+mj-ea"/>
                        </a:rPr>
                        <a:t>～</a:t>
                      </a:r>
                      <a:r>
                        <a:rPr kumimoji="1" lang="en-US" altLang="ja-JP" dirty="0">
                          <a:latin typeface="+mj-ea"/>
                          <a:ea typeface="+mj-ea"/>
                        </a:rPr>
                        <a:t>11</a:t>
                      </a:r>
                      <a:r>
                        <a:rPr kumimoji="1" lang="ja-JP" altLang="en-US" dirty="0">
                          <a:latin typeface="+mj-ea"/>
                          <a:ea typeface="+mj-ea"/>
                        </a:rPr>
                        <a:t>：</a:t>
                      </a:r>
                      <a:r>
                        <a:rPr kumimoji="1" lang="en-US" altLang="ja-JP" dirty="0">
                          <a:latin typeface="+mj-ea"/>
                          <a:ea typeface="+mj-ea"/>
                        </a:rPr>
                        <a:t>30</a:t>
                      </a:r>
                      <a:endParaRPr kumimoji="1" lang="ja-JP" altLang="en-US" dirty="0">
                        <a:latin typeface="+mj-ea"/>
                        <a:ea typeface="+mj-ea"/>
                      </a:endParaRPr>
                    </a:p>
                    <a:p>
                      <a:r>
                        <a:rPr kumimoji="1" lang="ja-JP" altLang="en-US" dirty="0"/>
                        <a:t>　</a:t>
                      </a:r>
                      <a:r>
                        <a:rPr kumimoji="1" lang="ja-JP" altLang="en-US" sz="1200" dirty="0"/>
                        <a:t>保健センター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・</a:t>
                      </a:r>
                      <a:r>
                        <a:rPr kumimoji="1" lang="ja-JP" altLang="en-US" b="1" dirty="0"/>
                        <a:t>講　義</a:t>
                      </a:r>
                      <a:r>
                        <a:rPr kumimoji="1" lang="ja-JP" altLang="en-US" dirty="0"/>
                        <a:t>「栄養の基礎と生活習慣病</a:t>
                      </a:r>
                      <a:endParaRPr kumimoji="1" lang="en-US" altLang="ja-JP" dirty="0"/>
                    </a:p>
                    <a:p>
                      <a:r>
                        <a:rPr kumimoji="1" lang="ja-JP" altLang="en-US" dirty="0"/>
                        <a:t>　　　　　　予防のための食生活」</a:t>
                      </a:r>
                      <a:endParaRPr kumimoji="1" lang="en-US" altLang="ja-JP" dirty="0"/>
                    </a:p>
                    <a:p>
                      <a:r>
                        <a:rPr kumimoji="1" lang="ja-JP" altLang="en-US" dirty="0"/>
                        <a:t>・</a:t>
                      </a:r>
                      <a:r>
                        <a:rPr kumimoji="1" lang="ja-JP" altLang="en-US" b="1" dirty="0"/>
                        <a:t>講　義</a:t>
                      </a:r>
                      <a:r>
                        <a:rPr kumimoji="1" lang="ja-JP" altLang="en-US" dirty="0"/>
                        <a:t>「食育とは？」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健康推進課管理栄養士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3100676"/>
                  </a:ext>
                </a:extLst>
              </a:tr>
              <a:tr h="80409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000" dirty="0">
                          <a:latin typeface="+mj-ea"/>
                          <a:ea typeface="+mj-ea"/>
                        </a:rPr>
                        <a:t>10</a:t>
                      </a:r>
                      <a:r>
                        <a:rPr kumimoji="1" lang="ja-JP" altLang="en-US" dirty="0"/>
                        <a:t>月</a:t>
                      </a:r>
                      <a:r>
                        <a:rPr kumimoji="1" lang="ja-JP" altLang="en-US" sz="2000" dirty="0"/>
                        <a:t>８</a:t>
                      </a:r>
                      <a:r>
                        <a:rPr kumimoji="1" lang="ja-JP" altLang="en-US" dirty="0"/>
                        <a:t>日（木）</a:t>
                      </a:r>
                      <a:endParaRPr kumimoji="1" lang="en-US" altLang="ja-JP" dirty="0"/>
                    </a:p>
                    <a:p>
                      <a:pPr algn="ctr"/>
                      <a:r>
                        <a:rPr kumimoji="1" lang="en-US" altLang="ja-JP" dirty="0">
                          <a:latin typeface="+mj-ea"/>
                          <a:ea typeface="+mj-ea"/>
                        </a:rPr>
                        <a:t>10</a:t>
                      </a:r>
                      <a:r>
                        <a:rPr kumimoji="1" lang="ja-JP" altLang="en-US" dirty="0">
                          <a:latin typeface="+mj-ea"/>
                          <a:ea typeface="+mj-ea"/>
                        </a:rPr>
                        <a:t>：</a:t>
                      </a:r>
                      <a:r>
                        <a:rPr kumimoji="1" lang="en-US" altLang="ja-JP" dirty="0">
                          <a:latin typeface="+mj-ea"/>
                          <a:ea typeface="+mj-ea"/>
                        </a:rPr>
                        <a:t>00</a:t>
                      </a:r>
                      <a:r>
                        <a:rPr kumimoji="1" lang="ja-JP" altLang="en-US" dirty="0">
                          <a:latin typeface="+mj-ea"/>
                          <a:ea typeface="+mj-ea"/>
                        </a:rPr>
                        <a:t>～正午</a:t>
                      </a:r>
                    </a:p>
                    <a:p>
                      <a:r>
                        <a:rPr kumimoji="1" lang="ja-JP" altLang="en-US" dirty="0"/>
                        <a:t>　</a:t>
                      </a:r>
                      <a:r>
                        <a:rPr kumimoji="1" lang="ja-JP" altLang="en-US" sz="1200" dirty="0"/>
                        <a:t>総合福祉センター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・</a:t>
                      </a:r>
                      <a:r>
                        <a:rPr kumimoji="1" lang="ja-JP" altLang="en-US" b="1" dirty="0"/>
                        <a:t>講　義</a:t>
                      </a:r>
                      <a:r>
                        <a:rPr kumimoji="1" lang="ja-JP" altLang="en-US" dirty="0"/>
                        <a:t>「運動習慣を定着させるには」</a:t>
                      </a:r>
                      <a:endParaRPr kumimoji="1" lang="en-US" altLang="ja-JP" dirty="0"/>
                    </a:p>
                    <a:p>
                      <a:r>
                        <a:rPr kumimoji="1" lang="ja-JP" altLang="en-US" dirty="0"/>
                        <a:t>・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</a:rPr>
                        <a:t>実　技</a:t>
                      </a:r>
                      <a:r>
                        <a:rPr kumimoji="1" lang="ja-JP" altLang="en-US" dirty="0"/>
                        <a:t>「生活習慣病を予防する運動」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健康運動指導士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1943451"/>
                  </a:ext>
                </a:extLst>
              </a:tr>
              <a:tr h="107558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000" dirty="0">
                          <a:latin typeface="+mn-ea"/>
                          <a:ea typeface="+mn-ea"/>
                        </a:rPr>
                        <a:t>11</a:t>
                      </a:r>
                      <a:r>
                        <a:rPr kumimoji="1" lang="ja-JP" altLang="en-US" dirty="0"/>
                        <a:t>月</a:t>
                      </a:r>
                      <a:r>
                        <a:rPr kumimoji="1" lang="en-US" altLang="ja-JP" sz="2000" dirty="0"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1490" dirty="0">
                          <a:latin typeface="+mn-ea"/>
                          <a:ea typeface="+mn-ea"/>
                        </a:rPr>
                        <a:t>日</a:t>
                      </a:r>
                      <a:r>
                        <a:rPr kumimoji="1" lang="ja-JP" altLang="en-US" dirty="0"/>
                        <a:t>（金）</a:t>
                      </a:r>
                      <a:endParaRPr kumimoji="1" lang="en-US" altLang="ja-JP" dirty="0"/>
                    </a:p>
                    <a:p>
                      <a:pPr algn="ctr"/>
                      <a:r>
                        <a:rPr kumimoji="1" lang="en-US" altLang="ja-JP" dirty="0">
                          <a:latin typeface="+mj-ea"/>
                          <a:ea typeface="+mj-ea"/>
                        </a:rPr>
                        <a:t>10</a:t>
                      </a:r>
                      <a:r>
                        <a:rPr kumimoji="1" lang="ja-JP" altLang="en-US" dirty="0">
                          <a:latin typeface="+mj-ea"/>
                          <a:ea typeface="+mj-ea"/>
                        </a:rPr>
                        <a:t>：</a:t>
                      </a:r>
                      <a:r>
                        <a:rPr kumimoji="1" lang="en-US" altLang="ja-JP" dirty="0">
                          <a:latin typeface="+mj-ea"/>
                          <a:ea typeface="+mj-ea"/>
                        </a:rPr>
                        <a:t>00</a:t>
                      </a:r>
                      <a:r>
                        <a:rPr kumimoji="1" lang="ja-JP" altLang="en-US" dirty="0">
                          <a:latin typeface="+mj-ea"/>
                          <a:ea typeface="+mj-ea"/>
                        </a:rPr>
                        <a:t>～</a:t>
                      </a:r>
                      <a:r>
                        <a:rPr kumimoji="1" lang="en-US" altLang="ja-JP" dirty="0">
                          <a:latin typeface="+mj-ea"/>
                          <a:ea typeface="+mj-ea"/>
                        </a:rPr>
                        <a:t>11</a:t>
                      </a:r>
                      <a:r>
                        <a:rPr kumimoji="1" lang="ja-JP" altLang="en-US" dirty="0">
                          <a:latin typeface="+mj-ea"/>
                          <a:ea typeface="+mj-ea"/>
                        </a:rPr>
                        <a:t>：</a:t>
                      </a:r>
                      <a:r>
                        <a:rPr kumimoji="1" lang="en-US" altLang="ja-JP" dirty="0">
                          <a:latin typeface="+mj-ea"/>
                          <a:ea typeface="+mj-ea"/>
                        </a:rPr>
                        <a:t>30</a:t>
                      </a:r>
                    </a:p>
                    <a:p>
                      <a:pPr algn="ctr"/>
                      <a:r>
                        <a:rPr kumimoji="1" lang="ja-JP" altLang="en-US" sz="1200" dirty="0"/>
                        <a:t>総合福祉センター</a:t>
                      </a:r>
                      <a:endParaRPr kumimoji="1" lang="en-US" altLang="ja-JP" sz="1200" dirty="0"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：</a:t>
                      </a:r>
                      <a:r>
                        <a:rPr kumimoji="1" lang="ja-JP" altLang="en-US" b="1" dirty="0"/>
                        <a:t>講　義</a:t>
                      </a:r>
                      <a:r>
                        <a:rPr kumimoji="1" lang="ja-JP" altLang="en-US" dirty="0"/>
                        <a:t>「ボランティア活動とは？」</a:t>
                      </a:r>
                      <a:endParaRPr kumimoji="1" lang="en-US" altLang="ja-JP" dirty="0"/>
                    </a:p>
                    <a:p>
                      <a:r>
                        <a:rPr kumimoji="1" lang="ja-JP" altLang="en-US" dirty="0"/>
                        <a:t>・</a:t>
                      </a:r>
                      <a:r>
                        <a:rPr kumimoji="1" lang="ja-JP" altLang="en-US" b="1" dirty="0"/>
                        <a:t>グループワーク</a:t>
                      </a:r>
                      <a:endParaRPr kumimoji="1" lang="en-US" altLang="ja-JP" b="1" dirty="0"/>
                    </a:p>
                    <a:p>
                      <a:r>
                        <a:rPr kumimoji="1" lang="ja-JP" altLang="en-US" dirty="0"/>
                        <a:t>・</a:t>
                      </a:r>
                      <a:r>
                        <a:rPr kumimoji="1" lang="ja-JP" altLang="en-US" b="1" dirty="0"/>
                        <a:t>修了証の交付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市社会福祉協議会</a:t>
                      </a:r>
                      <a:endParaRPr kumimoji="1" lang="en-US" altLang="ja-JP" dirty="0"/>
                    </a:p>
                    <a:p>
                      <a:r>
                        <a:rPr kumimoji="1" lang="ja-JP" altLang="en-US" dirty="0"/>
                        <a:t>健康推進課保健師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879348"/>
                  </a:ext>
                </a:extLst>
              </a:tr>
            </a:tbl>
          </a:graphicData>
        </a:graphic>
      </p:graphicFrame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E84CB21-78A8-3DED-6CD6-E5428BA05E3E}"/>
              </a:ext>
            </a:extLst>
          </p:cNvPr>
          <p:cNvSpPr/>
          <p:nvPr/>
        </p:nvSpPr>
        <p:spPr>
          <a:xfrm>
            <a:off x="519726" y="7410450"/>
            <a:ext cx="6765637" cy="3136900"/>
          </a:xfrm>
          <a:prstGeom prst="rect">
            <a:avLst/>
          </a:prstGeom>
          <a:noFill/>
          <a:ln w="38100">
            <a:prstDash val="sysDot"/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2000" b="1" dirty="0">
              <a:solidFill>
                <a:schemeClr val="tx2"/>
              </a:solidFill>
            </a:endParaRPr>
          </a:p>
          <a:p>
            <a:endParaRPr lang="en-US" altLang="ja-JP" sz="2000" b="1" dirty="0">
              <a:solidFill>
                <a:schemeClr val="tx2"/>
              </a:solidFill>
            </a:endParaRPr>
          </a:p>
          <a:p>
            <a:endParaRPr kumimoji="1" lang="en-US" altLang="ja-JP" sz="2000" b="1" dirty="0">
              <a:solidFill>
                <a:schemeClr val="tx2"/>
              </a:solidFill>
            </a:endParaRPr>
          </a:p>
          <a:p>
            <a:endParaRPr lang="en-US" altLang="ja-JP" sz="2000" b="1" dirty="0">
              <a:solidFill>
                <a:schemeClr val="tx2"/>
              </a:solidFill>
            </a:endParaRPr>
          </a:p>
          <a:p>
            <a:r>
              <a:rPr kumimoji="1" lang="en-US" altLang="ja-JP" sz="2000" b="1" dirty="0">
                <a:solidFill>
                  <a:schemeClr val="tx2"/>
                </a:solidFill>
              </a:rPr>
              <a:t>【</a:t>
            </a:r>
            <a:r>
              <a:rPr kumimoji="1" lang="ja-JP" altLang="en-US" sz="2000" b="1" dirty="0">
                <a:solidFill>
                  <a:schemeClr val="tx2"/>
                </a:solidFill>
              </a:rPr>
              <a:t>注意事項</a:t>
            </a:r>
            <a:r>
              <a:rPr kumimoji="1" lang="en-US" altLang="ja-JP" sz="2000" b="1" dirty="0">
                <a:solidFill>
                  <a:schemeClr val="tx2"/>
                </a:solidFill>
              </a:rPr>
              <a:t>】</a:t>
            </a:r>
          </a:p>
          <a:p>
            <a:r>
              <a:rPr lang="ja-JP" altLang="en-US" sz="1400" dirty="0">
                <a:solidFill>
                  <a:schemeClr val="tx1"/>
                </a:solidFill>
              </a:rPr>
              <a:t>１．欠席する場合、連絡は不要です。お申込み後、１回も出席が困難になった場合の</a:t>
            </a:r>
            <a:endParaRPr lang="en-US" altLang="ja-JP" sz="1400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　　み、健康推進課までご連絡をお願いします。</a:t>
            </a:r>
            <a:endParaRPr lang="en-US" altLang="ja-JP" sz="1400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２．第２回目～第４回目のうち、</a:t>
            </a:r>
            <a:r>
              <a:rPr lang="ja-JP" altLang="en-US" sz="1400" b="1" u="sng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２回以上</a:t>
            </a:r>
            <a:r>
              <a:rPr lang="ja-JP" altLang="en-US" sz="1400" dirty="0">
                <a:solidFill>
                  <a:schemeClr val="tx1"/>
                </a:solidFill>
              </a:rPr>
              <a:t>受講した者に「修了証」を交付します。。</a:t>
            </a:r>
            <a:endParaRPr lang="en-US" altLang="ja-JP" sz="1400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３．第２回目～第４回目を欠席した方で、代替の講座を希望する場合には、市主催の</a:t>
            </a:r>
            <a:endParaRPr lang="en-US" altLang="ja-JP" sz="1400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　　講座を案内しますので、ご連絡ください。なお、その場合には、一定回数を受講し</a:t>
            </a:r>
            <a:endParaRPr lang="en-US" altLang="ja-JP" sz="1400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　　たものとみなし、修了証を交付します。</a:t>
            </a:r>
            <a:endParaRPr lang="en-US" altLang="ja-JP" sz="1400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４．健康づくりサポーター養成講座を受講した方で、今後、市主催の事業への協力要</a:t>
            </a:r>
            <a:endParaRPr lang="en-US" altLang="ja-JP" sz="1400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　　請を行う場合がありますので、ご了承ください。</a:t>
            </a:r>
            <a:endParaRPr lang="en-US" altLang="ja-JP" sz="1400" dirty="0">
              <a:solidFill>
                <a:schemeClr val="tx1"/>
              </a:solidFill>
            </a:endParaRPr>
          </a:p>
          <a:p>
            <a:endParaRPr lang="en-US" altLang="ja-JP" sz="1400" dirty="0">
              <a:solidFill>
                <a:schemeClr val="tx1"/>
              </a:solidFill>
            </a:endParaRPr>
          </a:p>
          <a:p>
            <a:endParaRPr lang="en-US" altLang="ja-JP" sz="1400" dirty="0">
              <a:solidFill>
                <a:schemeClr val="tx1"/>
              </a:solidFill>
            </a:endParaRPr>
          </a:p>
          <a:p>
            <a:endParaRPr lang="en-US" altLang="ja-JP" sz="1400" dirty="0">
              <a:solidFill>
                <a:schemeClr val="tx1"/>
              </a:solidFill>
            </a:endParaRPr>
          </a:p>
          <a:p>
            <a:endParaRPr lang="en-US" altLang="ja-JP" sz="1400" dirty="0">
              <a:solidFill>
                <a:schemeClr val="tx1"/>
              </a:solidFill>
            </a:endParaRPr>
          </a:p>
          <a:p>
            <a:endParaRPr lang="en-US" altLang="ja-JP" sz="1400" dirty="0">
              <a:solidFill>
                <a:schemeClr val="tx1"/>
              </a:solidFill>
            </a:endParaRPr>
          </a:p>
          <a:p>
            <a:endParaRPr kumimoji="1" lang="en-US" altLang="ja-JP" dirty="0"/>
          </a:p>
          <a:p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17A489B0-6D02-79C2-5AA2-A1DFB8605046}"/>
              </a:ext>
            </a:extLst>
          </p:cNvPr>
          <p:cNvSpPr/>
          <p:nvPr/>
        </p:nvSpPr>
        <p:spPr>
          <a:xfrm>
            <a:off x="8706678" y="5685183"/>
            <a:ext cx="45719" cy="4571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3786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1233</TotalTime>
  <Words>602</Words>
  <Application>Microsoft Office PowerPoint</Application>
  <PresentationFormat>ユーザー設定</PresentationFormat>
  <Paragraphs>117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2" baseType="lpstr">
      <vt:lpstr>BIZ UDPゴシック</vt:lpstr>
      <vt:lpstr>BIZ UDゴシック</vt:lpstr>
      <vt:lpstr>HGP創英角ｺﾞｼｯｸUB</vt:lpstr>
      <vt:lpstr>HGP創英角ﾎﾟｯﾌﾟ体</vt:lpstr>
      <vt:lpstr>HGS創英角ﾎﾟｯﾌﾟ体</vt:lpstr>
      <vt:lpstr>メイリオ</vt:lpstr>
      <vt:lpstr>Arial</vt:lpstr>
      <vt:lpstr>Calibri</vt:lpstr>
      <vt:lpstr>Calibri Light</vt:lpstr>
      <vt:lpstr>Office テーマ</vt:lpstr>
      <vt:lpstr>健康づくり  　　サポーターを募集します！</vt:lpstr>
      <vt:lpstr>健康づくりサポーター養成講座 カリキュラム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岡崎 暁子</dc:creator>
  <cp:lastModifiedBy>小松 千秋</cp:lastModifiedBy>
  <cp:revision>101</cp:revision>
  <cp:lastPrinted>2026-05-14T00:34:01Z</cp:lastPrinted>
  <dcterms:created xsi:type="dcterms:W3CDTF">2015-03-09T04:28:51Z</dcterms:created>
  <dcterms:modified xsi:type="dcterms:W3CDTF">2026-05-15T05:55:22Z</dcterms:modified>
</cp:coreProperties>
</file>