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"/>
  </p:notesMasterIdLst>
  <p:sldIdLst>
    <p:sldId id="259" r:id="rId2"/>
  </p:sldIdLst>
  <p:sldSz cx="16256000" cy="12192000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45" d="100"/>
          <a:sy n="45" d="100"/>
        </p:scale>
        <p:origin x="888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529" cy="497524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082" y="0"/>
            <a:ext cx="2950529" cy="497524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r">
              <a:defRPr sz="1200"/>
            </a:lvl1pPr>
          </a:lstStyle>
          <a:p>
            <a:fld id="{78360F89-A5FD-45CA-BED5-9426A7E78F3A}" type="datetimeFigureOut">
              <a:rPr kumimoji="1" lang="ja-JP" altLang="en-US" smtClean="0"/>
              <a:t>2026/7/21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357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9" tIns="45779" rIns="91559" bIns="4577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403" y="4782900"/>
            <a:ext cx="5446396" cy="3913425"/>
          </a:xfrm>
          <a:prstGeom prst="rect">
            <a:avLst/>
          </a:prstGeom>
        </p:spPr>
        <p:txBody>
          <a:bodyPr vert="horz" lIns="91559" tIns="45779" rIns="91559" bIns="45779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1814"/>
            <a:ext cx="2950529" cy="497524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082" y="9441814"/>
            <a:ext cx="2950529" cy="497524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r">
              <a:defRPr sz="1200"/>
            </a:lvl1pPr>
          </a:lstStyle>
          <a:p>
            <a:fld id="{0DE87B9B-B739-436D-930B-8BEA732AA4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5549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1995312"/>
            <a:ext cx="13817600" cy="4244622"/>
          </a:xfrm>
        </p:spPr>
        <p:txBody>
          <a:bodyPr anchor="b"/>
          <a:lstStyle>
            <a:lvl1pPr algn="ctr">
              <a:defRPr sz="1066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000" y="6403623"/>
            <a:ext cx="12192000" cy="2943577"/>
          </a:xfrm>
        </p:spPr>
        <p:txBody>
          <a:bodyPr/>
          <a:lstStyle>
            <a:lvl1pPr marL="0" indent="0" algn="ctr">
              <a:buNone/>
              <a:defRPr sz="4267"/>
            </a:lvl1pPr>
            <a:lvl2pPr marL="812810" indent="0" algn="ctr">
              <a:buNone/>
              <a:defRPr sz="3556"/>
            </a:lvl2pPr>
            <a:lvl3pPr marL="1625620" indent="0" algn="ctr">
              <a:buNone/>
              <a:defRPr sz="3200"/>
            </a:lvl3pPr>
            <a:lvl4pPr marL="2438430" indent="0" algn="ctr">
              <a:buNone/>
              <a:defRPr sz="2844"/>
            </a:lvl4pPr>
            <a:lvl5pPr marL="3251241" indent="0" algn="ctr">
              <a:buNone/>
              <a:defRPr sz="2844"/>
            </a:lvl5pPr>
            <a:lvl6pPr marL="4064051" indent="0" algn="ctr">
              <a:buNone/>
              <a:defRPr sz="2844"/>
            </a:lvl6pPr>
            <a:lvl7pPr marL="4876861" indent="0" algn="ctr">
              <a:buNone/>
              <a:defRPr sz="2844"/>
            </a:lvl7pPr>
            <a:lvl8pPr marL="5689671" indent="0" algn="ctr">
              <a:buNone/>
              <a:defRPr sz="2844"/>
            </a:lvl8pPr>
            <a:lvl9pPr marL="6502481" indent="0" algn="ctr">
              <a:buNone/>
              <a:defRPr sz="284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9E793-681B-4731-85F3-22DFCCE9AC69}" type="datetime1">
              <a:rPr kumimoji="1" lang="ja-JP" altLang="en-US" smtClean="0"/>
              <a:t>2026/7/21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A294-C103-45EC-A6D6-E9FA461875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3693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F9E5A-B7FF-4044-832F-4DFD68390FA5}" type="datetime1">
              <a:rPr kumimoji="1" lang="ja-JP" altLang="en-US" smtClean="0"/>
              <a:t>2026/7/21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A294-C103-45EC-A6D6-E9FA461875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0905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33201" y="649111"/>
            <a:ext cx="3505200" cy="10332156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1" y="649111"/>
            <a:ext cx="10312400" cy="10332156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3F07C-10B0-40C9-8EFD-21C896E2DE36}" type="datetime1">
              <a:rPr kumimoji="1" lang="ja-JP" altLang="en-US" smtClean="0"/>
              <a:t>2026/7/21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A294-C103-45EC-A6D6-E9FA461875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0497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290A3-2884-498F-A05F-783D058E7551}" type="datetime1">
              <a:rPr kumimoji="1" lang="ja-JP" altLang="en-US" smtClean="0"/>
              <a:t>2026/7/21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A294-C103-45EC-A6D6-E9FA461875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1317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134" y="3039537"/>
            <a:ext cx="14020800" cy="5071532"/>
          </a:xfrm>
        </p:spPr>
        <p:txBody>
          <a:bodyPr anchor="b"/>
          <a:lstStyle>
            <a:lvl1pPr>
              <a:defRPr sz="1066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9134" y="8159048"/>
            <a:ext cx="14020800" cy="2666999"/>
          </a:xfrm>
        </p:spPr>
        <p:txBody>
          <a:bodyPr/>
          <a:lstStyle>
            <a:lvl1pPr marL="0" indent="0">
              <a:buNone/>
              <a:defRPr sz="4267">
                <a:solidFill>
                  <a:schemeClr val="tx1"/>
                </a:solidFill>
              </a:defRPr>
            </a:lvl1pPr>
            <a:lvl2pPr marL="812810" indent="0">
              <a:buNone/>
              <a:defRPr sz="3556">
                <a:solidFill>
                  <a:schemeClr val="tx1">
                    <a:tint val="75000"/>
                  </a:schemeClr>
                </a:solidFill>
              </a:defRPr>
            </a:lvl2pPr>
            <a:lvl3pPr marL="162562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43843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4pPr>
            <a:lvl5pPr marL="325124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5pPr>
            <a:lvl6pPr marL="406405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6pPr>
            <a:lvl7pPr marL="487686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7pPr>
            <a:lvl8pPr marL="568967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8pPr>
            <a:lvl9pPr marL="650248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C2085-2980-41DC-85BC-F8854E1DC89B}" type="datetime1">
              <a:rPr kumimoji="1" lang="ja-JP" altLang="en-US" smtClean="0"/>
              <a:t>2026/7/21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A294-C103-45EC-A6D6-E9FA461875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5866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3245556"/>
            <a:ext cx="6908800" cy="773571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3245556"/>
            <a:ext cx="6908800" cy="773571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9623A-A488-4B0A-874E-899939BCC669}" type="datetime1">
              <a:rPr kumimoji="1" lang="ja-JP" altLang="en-US" smtClean="0"/>
              <a:t>2026/7/21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A294-C103-45EC-A6D6-E9FA461875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7507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7" y="649114"/>
            <a:ext cx="14020800" cy="235655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719" y="2988734"/>
            <a:ext cx="6877049" cy="1464732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9719" y="4453467"/>
            <a:ext cx="6877049" cy="655037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29601" y="2988734"/>
            <a:ext cx="6910917" cy="1464732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29601" y="4453467"/>
            <a:ext cx="6910917" cy="655037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D97A3-769A-4613-AAB8-966C64CD88F9}" type="datetime1">
              <a:rPr kumimoji="1" lang="ja-JP" altLang="en-US" smtClean="0"/>
              <a:t>2026/7/21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A294-C103-45EC-A6D6-E9FA461875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8273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6A82C-581A-4D14-A050-3368F66F7945}" type="datetime1">
              <a:rPr kumimoji="1" lang="ja-JP" altLang="en-US" smtClean="0"/>
              <a:t>2026/7/21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A294-C103-45EC-A6D6-E9FA461875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9125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96BAF-6A0F-4710-AFE6-AF9FA3F0FD17}" type="datetime1">
              <a:rPr kumimoji="1" lang="ja-JP" altLang="en-US" smtClean="0"/>
              <a:t>2026/7/21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A294-C103-45EC-A6D6-E9FA461875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6025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7" y="812800"/>
            <a:ext cx="5242983" cy="2844800"/>
          </a:xfrm>
        </p:spPr>
        <p:txBody>
          <a:bodyPr anchor="b"/>
          <a:lstStyle>
            <a:lvl1pPr>
              <a:defRPr sz="568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0917" y="1755425"/>
            <a:ext cx="8229600" cy="8664222"/>
          </a:xfrm>
        </p:spPr>
        <p:txBody>
          <a:bodyPr/>
          <a:lstStyle>
            <a:lvl1pPr>
              <a:defRPr sz="5689"/>
            </a:lvl1pPr>
            <a:lvl2pPr>
              <a:defRPr sz="4978"/>
            </a:lvl2pPr>
            <a:lvl3pPr>
              <a:defRPr sz="4267"/>
            </a:lvl3pPr>
            <a:lvl4pPr>
              <a:defRPr sz="3556"/>
            </a:lvl4pPr>
            <a:lvl5pPr>
              <a:defRPr sz="3556"/>
            </a:lvl5pPr>
            <a:lvl6pPr>
              <a:defRPr sz="3556"/>
            </a:lvl6pPr>
            <a:lvl7pPr>
              <a:defRPr sz="3556"/>
            </a:lvl7pPr>
            <a:lvl8pPr>
              <a:defRPr sz="3556"/>
            </a:lvl8pPr>
            <a:lvl9pPr>
              <a:defRPr sz="3556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7" y="3657600"/>
            <a:ext cx="5242983" cy="6776156"/>
          </a:xfrm>
        </p:spPr>
        <p:txBody>
          <a:bodyPr/>
          <a:lstStyle>
            <a:lvl1pPr marL="0" indent="0">
              <a:buNone/>
              <a:defRPr sz="2844"/>
            </a:lvl1pPr>
            <a:lvl2pPr marL="812810" indent="0">
              <a:buNone/>
              <a:defRPr sz="2489"/>
            </a:lvl2pPr>
            <a:lvl3pPr marL="1625620" indent="0">
              <a:buNone/>
              <a:defRPr sz="2133"/>
            </a:lvl3pPr>
            <a:lvl4pPr marL="2438430" indent="0">
              <a:buNone/>
              <a:defRPr sz="1778"/>
            </a:lvl4pPr>
            <a:lvl5pPr marL="3251241" indent="0">
              <a:buNone/>
              <a:defRPr sz="1778"/>
            </a:lvl5pPr>
            <a:lvl6pPr marL="4064051" indent="0">
              <a:buNone/>
              <a:defRPr sz="1778"/>
            </a:lvl6pPr>
            <a:lvl7pPr marL="4876861" indent="0">
              <a:buNone/>
              <a:defRPr sz="1778"/>
            </a:lvl7pPr>
            <a:lvl8pPr marL="5689671" indent="0">
              <a:buNone/>
              <a:defRPr sz="1778"/>
            </a:lvl8pPr>
            <a:lvl9pPr marL="6502481" indent="0">
              <a:buNone/>
              <a:defRPr sz="1778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2CD63-95E0-45E1-BE98-AE879BAF15BA}" type="datetime1">
              <a:rPr kumimoji="1" lang="ja-JP" altLang="en-US" smtClean="0"/>
              <a:t>2026/7/21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A294-C103-45EC-A6D6-E9FA461875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1822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7" y="812800"/>
            <a:ext cx="5242983" cy="2844800"/>
          </a:xfrm>
        </p:spPr>
        <p:txBody>
          <a:bodyPr anchor="b"/>
          <a:lstStyle>
            <a:lvl1pPr>
              <a:defRPr sz="568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10917" y="1755425"/>
            <a:ext cx="8229600" cy="8664222"/>
          </a:xfrm>
        </p:spPr>
        <p:txBody>
          <a:bodyPr anchor="t"/>
          <a:lstStyle>
            <a:lvl1pPr marL="0" indent="0">
              <a:buNone/>
              <a:defRPr sz="5689"/>
            </a:lvl1pPr>
            <a:lvl2pPr marL="812810" indent="0">
              <a:buNone/>
              <a:defRPr sz="4978"/>
            </a:lvl2pPr>
            <a:lvl3pPr marL="1625620" indent="0">
              <a:buNone/>
              <a:defRPr sz="4267"/>
            </a:lvl3pPr>
            <a:lvl4pPr marL="2438430" indent="0">
              <a:buNone/>
              <a:defRPr sz="3556"/>
            </a:lvl4pPr>
            <a:lvl5pPr marL="3251241" indent="0">
              <a:buNone/>
              <a:defRPr sz="3556"/>
            </a:lvl5pPr>
            <a:lvl6pPr marL="4064051" indent="0">
              <a:buNone/>
              <a:defRPr sz="3556"/>
            </a:lvl6pPr>
            <a:lvl7pPr marL="4876861" indent="0">
              <a:buNone/>
              <a:defRPr sz="3556"/>
            </a:lvl7pPr>
            <a:lvl8pPr marL="5689671" indent="0">
              <a:buNone/>
              <a:defRPr sz="3556"/>
            </a:lvl8pPr>
            <a:lvl9pPr marL="6502481" indent="0">
              <a:buNone/>
              <a:defRPr sz="3556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7" y="3657600"/>
            <a:ext cx="5242983" cy="6776156"/>
          </a:xfrm>
        </p:spPr>
        <p:txBody>
          <a:bodyPr/>
          <a:lstStyle>
            <a:lvl1pPr marL="0" indent="0">
              <a:buNone/>
              <a:defRPr sz="2844"/>
            </a:lvl1pPr>
            <a:lvl2pPr marL="812810" indent="0">
              <a:buNone/>
              <a:defRPr sz="2489"/>
            </a:lvl2pPr>
            <a:lvl3pPr marL="1625620" indent="0">
              <a:buNone/>
              <a:defRPr sz="2133"/>
            </a:lvl3pPr>
            <a:lvl4pPr marL="2438430" indent="0">
              <a:buNone/>
              <a:defRPr sz="1778"/>
            </a:lvl4pPr>
            <a:lvl5pPr marL="3251241" indent="0">
              <a:buNone/>
              <a:defRPr sz="1778"/>
            </a:lvl5pPr>
            <a:lvl6pPr marL="4064051" indent="0">
              <a:buNone/>
              <a:defRPr sz="1778"/>
            </a:lvl6pPr>
            <a:lvl7pPr marL="4876861" indent="0">
              <a:buNone/>
              <a:defRPr sz="1778"/>
            </a:lvl7pPr>
            <a:lvl8pPr marL="5689671" indent="0">
              <a:buNone/>
              <a:defRPr sz="1778"/>
            </a:lvl8pPr>
            <a:lvl9pPr marL="6502481" indent="0">
              <a:buNone/>
              <a:defRPr sz="1778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E8CFE-54E8-445D-8579-E0C60180A5D3}" type="datetime1">
              <a:rPr kumimoji="1" lang="ja-JP" altLang="en-US" smtClean="0"/>
              <a:t>2026/7/21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A294-C103-45EC-A6D6-E9FA461875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7667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600" y="649114"/>
            <a:ext cx="14020800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600" y="3245556"/>
            <a:ext cx="14020800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00" y="11300181"/>
            <a:ext cx="365760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F1E60-FDDB-4084-8C2E-A806E39EF5A3}" type="datetime1">
              <a:rPr kumimoji="1" lang="ja-JP" altLang="en-US" smtClean="0"/>
              <a:t>2026/7/21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84800" y="11300181"/>
            <a:ext cx="548640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80800" y="11300181"/>
            <a:ext cx="365760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0A294-C103-45EC-A6D6-E9FA461875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4747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1625620" rtl="0" eaLnBrk="1" latinLnBrk="0" hangingPunct="1">
        <a:lnSpc>
          <a:spcPct val="90000"/>
        </a:lnSpc>
        <a:spcBef>
          <a:spcPct val="0"/>
        </a:spcBef>
        <a:buNone/>
        <a:defRPr kumimoji="1" sz="782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6405" indent="-406405" algn="l" defTabSz="1625620" rtl="0" eaLnBrk="1" latinLnBrk="0" hangingPunct="1">
        <a:lnSpc>
          <a:spcPct val="90000"/>
        </a:lnSpc>
        <a:spcBef>
          <a:spcPts val="1778"/>
        </a:spcBef>
        <a:buFont typeface="Arial" panose="020B0604020202020204" pitchFamily="34" charset="0"/>
        <a:buChar char="•"/>
        <a:defRPr kumimoji="1" sz="4978" kern="1200">
          <a:solidFill>
            <a:schemeClr val="tx1"/>
          </a:solidFill>
          <a:latin typeface="+mn-lt"/>
          <a:ea typeface="+mn-ea"/>
          <a:cs typeface="+mn-cs"/>
        </a:defRPr>
      </a:lvl1pPr>
      <a:lvl2pPr marL="1219215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kumimoji="1" sz="4267" kern="1200">
          <a:solidFill>
            <a:schemeClr val="tx1"/>
          </a:solidFill>
          <a:latin typeface="+mn-lt"/>
          <a:ea typeface="+mn-ea"/>
          <a:cs typeface="+mn-cs"/>
        </a:defRPr>
      </a:lvl2pPr>
      <a:lvl3pPr marL="2032025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kumimoji="1" sz="3556" kern="1200">
          <a:solidFill>
            <a:schemeClr val="tx1"/>
          </a:solidFill>
          <a:latin typeface="+mn-lt"/>
          <a:ea typeface="+mn-ea"/>
          <a:cs typeface="+mn-cs"/>
        </a:defRPr>
      </a:lvl3pPr>
      <a:lvl4pPr marL="284483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4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47045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528326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609607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90888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5620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810" algn="l" defTabSz="1625620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620" algn="l" defTabSz="1625620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430" algn="l" defTabSz="1625620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1241" algn="l" defTabSz="1625620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4051" algn="l" defTabSz="1625620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6861" algn="l" defTabSz="1625620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9671" algn="l" defTabSz="1625620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2481" algn="l" defTabSz="1625620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684F20DF-20C9-47FD-B664-F833AE7511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81" t="19206" r="28138" b="3492"/>
          <a:stretch/>
        </p:blipFill>
        <p:spPr>
          <a:xfrm>
            <a:off x="8378745" y="2160745"/>
            <a:ext cx="7496865" cy="9607826"/>
          </a:xfrm>
          <a:prstGeom prst="rect">
            <a:avLst/>
          </a:prstGeom>
        </p:spPr>
      </p:pic>
      <p:sp>
        <p:nvSpPr>
          <p:cNvPr id="14" name="吹き出し: 四角形 13">
            <a:extLst>
              <a:ext uri="{FF2B5EF4-FFF2-40B4-BE49-F238E27FC236}">
                <a16:creationId xmlns:a16="http://schemas.microsoft.com/office/drawing/2014/main" id="{5F86A747-6128-407F-86B0-1014CC4B06CD}"/>
              </a:ext>
            </a:extLst>
          </p:cNvPr>
          <p:cNvSpPr/>
          <p:nvPr/>
        </p:nvSpPr>
        <p:spPr>
          <a:xfrm>
            <a:off x="2629497" y="394754"/>
            <a:ext cx="10602553" cy="809998"/>
          </a:xfrm>
          <a:prstGeom prst="wedgeRectCallout">
            <a:avLst>
              <a:gd name="adj1" fmla="val -36975"/>
              <a:gd name="adj2" fmla="val 4516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b="1" dirty="0">
                <a:solidFill>
                  <a:schemeClr val="tx1"/>
                </a:solidFill>
              </a:rPr>
              <a:t>【R8】</a:t>
            </a:r>
            <a:r>
              <a:rPr kumimoji="1" lang="ja-JP" altLang="en-US" sz="3600" b="1" dirty="0">
                <a:solidFill>
                  <a:schemeClr val="tx1"/>
                </a:solidFill>
              </a:rPr>
              <a:t>大船渡市産業まつり会場図及び会場周辺図</a:t>
            </a:r>
          </a:p>
        </p:txBody>
      </p:sp>
      <p:sp>
        <p:nvSpPr>
          <p:cNvPr id="17" name="吹き出し: 四角形 16">
            <a:extLst>
              <a:ext uri="{FF2B5EF4-FFF2-40B4-BE49-F238E27FC236}">
                <a16:creationId xmlns:a16="http://schemas.microsoft.com/office/drawing/2014/main" id="{8EC78203-96E1-459E-A41A-46019B53091D}"/>
              </a:ext>
            </a:extLst>
          </p:cNvPr>
          <p:cNvSpPr/>
          <p:nvPr/>
        </p:nvSpPr>
        <p:spPr>
          <a:xfrm>
            <a:off x="2142472" y="1204535"/>
            <a:ext cx="4331216" cy="809998"/>
          </a:xfrm>
          <a:prstGeom prst="wedgeRectCallout">
            <a:avLst>
              <a:gd name="adj1" fmla="val -36975"/>
              <a:gd name="adj2" fmla="val 4516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chemeClr val="tx1"/>
                </a:solidFill>
              </a:rPr>
              <a:t>1.</a:t>
            </a:r>
            <a:r>
              <a:rPr kumimoji="1" lang="ja-JP" altLang="en-US" b="1" dirty="0">
                <a:solidFill>
                  <a:schemeClr val="tx1"/>
                </a:solidFill>
              </a:rPr>
              <a:t>大船渡市産業まつり会場図</a:t>
            </a:r>
            <a:endParaRPr kumimoji="1" lang="en-US" altLang="ja-JP" b="1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b="1" dirty="0">
                <a:solidFill>
                  <a:schemeClr val="tx1"/>
                </a:solidFill>
              </a:rPr>
              <a:t>（大船渡駅周辺地区）</a:t>
            </a:r>
          </a:p>
        </p:txBody>
      </p:sp>
      <p:sp>
        <p:nvSpPr>
          <p:cNvPr id="18" name="吹き出し: 四角形 17">
            <a:extLst>
              <a:ext uri="{FF2B5EF4-FFF2-40B4-BE49-F238E27FC236}">
                <a16:creationId xmlns:a16="http://schemas.microsoft.com/office/drawing/2014/main" id="{66E6D9DE-AB49-45F8-9358-0E6AC18C7B41}"/>
              </a:ext>
            </a:extLst>
          </p:cNvPr>
          <p:cNvSpPr/>
          <p:nvPr/>
        </p:nvSpPr>
        <p:spPr>
          <a:xfrm>
            <a:off x="9654149" y="1204534"/>
            <a:ext cx="4946055" cy="809998"/>
          </a:xfrm>
          <a:prstGeom prst="wedgeRectCallout">
            <a:avLst>
              <a:gd name="adj1" fmla="val -36975"/>
              <a:gd name="adj2" fmla="val 4516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chemeClr val="tx1"/>
                </a:solidFill>
              </a:rPr>
              <a:t>2.</a:t>
            </a:r>
            <a:r>
              <a:rPr kumimoji="1" lang="ja-JP" altLang="en-US" b="1" dirty="0">
                <a:solidFill>
                  <a:schemeClr val="tx1"/>
                </a:solidFill>
              </a:rPr>
              <a:t>大船渡市産業まつり会場周辺図</a:t>
            </a:r>
          </a:p>
        </p:txBody>
      </p:sp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6E2885BE-8F40-40D2-A180-6665BD139348}"/>
              </a:ext>
            </a:extLst>
          </p:cNvPr>
          <p:cNvSpPr/>
          <p:nvPr/>
        </p:nvSpPr>
        <p:spPr>
          <a:xfrm>
            <a:off x="9397329" y="3263169"/>
            <a:ext cx="814142" cy="161363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kumimoji="1" lang="ja-JP" altLang="en-US" sz="1600" b="1" dirty="0">
                <a:solidFill>
                  <a:srgbClr val="FF0000"/>
                </a:solidFill>
              </a:rPr>
              <a:t>産業まつり会場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68AD876-D9FD-C581-E82B-E3B3906C9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A294-C103-45EC-A6D6-E9FA461875C4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AF234C40-D376-4D84-AB07-BAAFD41B8BEF}"/>
              </a:ext>
            </a:extLst>
          </p:cNvPr>
          <p:cNvSpPr/>
          <p:nvPr/>
        </p:nvSpPr>
        <p:spPr>
          <a:xfrm>
            <a:off x="17198552" y="3487101"/>
            <a:ext cx="1280711" cy="1011945"/>
          </a:xfrm>
          <a:prstGeom prst="roundRect">
            <a:avLst>
              <a:gd name="adj" fmla="val 30736"/>
            </a:avLst>
          </a:prstGeom>
          <a:solidFill>
            <a:schemeClr val="bg1"/>
          </a:solidFill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solidFill>
                  <a:schemeClr val="tx1"/>
                </a:solidFill>
                <a:latin typeface="+mn-ea"/>
              </a:rPr>
              <a:t>気仙丸</a:t>
            </a:r>
            <a:endParaRPr kumimoji="1" lang="en-US" altLang="ja-JP" sz="1400" b="1" dirty="0">
              <a:solidFill>
                <a:schemeClr val="tx1"/>
              </a:solidFill>
              <a:latin typeface="+mn-ea"/>
            </a:endParaRPr>
          </a:p>
          <a:p>
            <a:pPr algn="ctr"/>
            <a:r>
              <a:rPr kumimoji="1" lang="ja-JP" altLang="en-US" sz="1400" b="1" dirty="0">
                <a:solidFill>
                  <a:schemeClr val="tx1"/>
                </a:solidFill>
                <a:latin typeface="+mn-ea"/>
              </a:rPr>
              <a:t>ふれあい</a:t>
            </a:r>
            <a:endParaRPr kumimoji="1" lang="en-US" altLang="ja-JP" sz="1400" b="1" dirty="0">
              <a:solidFill>
                <a:schemeClr val="tx1"/>
              </a:solidFill>
              <a:latin typeface="+mn-ea"/>
            </a:endParaRPr>
          </a:p>
          <a:p>
            <a:pPr algn="ctr"/>
            <a:r>
              <a:rPr kumimoji="1" lang="ja-JP" altLang="en-US" sz="1400" b="1" dirty="0">
                <a:solidFill>
                  <a:schemeClr val="tx1"/>
                </a:solidFill>
                <a:latin typeface="+mn-ea"/>
              </a:rPr>
              <a:t>見学会</a:t>
            </a:r>
            <a:endParaRPr kumimoji="1" lang="en-US" altLang="ja-JP" sz="1400" b="1" dirty="0">
              <a:solidFill>
                <a:schemeClr val="tx1"/>
              </a:solidFill>
              <a:latin typeface="+mn-ea"/>
            </a:endParaRPr>
          </a:p>
          <a:p>
            <a:pPr algn="ctr"/>
            <a:r>
              <a:rPr kumimoji="1" lang="ja-JP" altLang="en-US" sz="1400" b="1" dirty="0">
                <a:solidFill>
                  <a:schemeClr val="tx1"/>
                </a:solidFill>
                <a:latin typeface="+mn-ea"/>
              </a:rPr>
              <a:t>（両日）</a:t>
            </a:r>
            <a:endParaRPr kumimoji="1" lang="en-US" altLang="ja-JP" sz="1400" b="1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04815D0-D368-4DA7-A3B8-146E0B292F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98" t="35105" r="51613" b="23915"/>
          <a:stretch/>
        </p:blipFill>
        <p:spPr>
          <a:xfrm>
            <a:off x="380390" y="2160745"/>
            <a:ext cx="7664290" cy="9607826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759E53E2-E8F7-4CCA-A088-1830B0E9D867}"/>
              </a:ext>
            </a:extLst>
          </p:cNvPr>
          <p:cNvGrpSpPr/>
          <p:nvPr/>
        </p:nvGrpSpPr>
        <p:grpSpPr>
          <a:xfrm>
            <a:off x="2214637" y="7727512"/>
            <a:ext cx="589940" cy="1276635"/>
            <a:chOff x="2053954" y="8445281"/>
            <a:chExt cx="726736" cy="2196187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64DEA438-5190-47AB-AB8B-D14070B9FBC1}"/>
                </a:ext>
              </a:extLst>
            </p:cNvPr>
            <p:cNvSpPr/>
            <p:nvPr/>
          </p:nvSpPr>
          <p:spPr>
            <a:xfrm>
              <a:off x="2053954" y="8445281"/>
              <a:ext cx="726736" cy="1089937"/>
            </a:xfrm>
            <a:prstGeom prst="rect">
              <a:avLst/>
            </a:prstGeom>
            <a:grpFill/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050" dirty="0">
                  <a:solidFill>
                    <a:schemeClr val="tx1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テント</a:t>
              </a:r>
            </a:p>
          </p:txBody>
        </p:sp>
        <p:sp>
          <p:nvSpPr>
            <p:cNvPr id="29" name="正方形/長方形 28">
              <a:extLst>
                <a:ext uri="{FF2B5EF4-FFF2-40B4-BE49-F238E27FC236}">
                  <a16:creationId xmlns:a16="http://schemas.microsoft.com/office/drawing/2014/main" id="{6BCF4BE7-6EB5-4FA1-AB39-E04458214D56}"/>
                </a:ext>
              </a:extLst>
            </p:cNvPr>
            <p:cNvSpPr/>
            <p:nvPr/>
          </p:nvSpPr>
          <p:spPr>
            <a:xfrm>
              <a:off x="2053954" y="9551531"/>
              <a:ext cx="726736" cy="1089937"/>
            </a:xfrm>
            <a:prstGeom prst="rect">
              <a:avLst/>
            </a:prstGeom>
            <a:grpFill/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000" dirty="0">
                  <a:solidFill>
                    <a:schemeClr val="tx1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テント</a:t>
              </a:r>
            </a:p>
          </p:txBody>
        </p:sp>
      </p:grp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3E53326E-E3F6-48E8-8ACD-4B8371159A88}"/>
              </a:ext>
            </a:extLst>
          </p:cNvPr>
          <p:cNvGrpSpPr/>
          <p:nvPr/>
        </p:nvGrpSpPr>
        <p:grpSpPr>
          <a:xfrm>
            <a:off x="2214637" y="9013630"/>
            <a:ext cx="589940" cy="1900728"/>
            <a:chOff x="5777825" y="10657781"/>
            <a:chExt cx="726736" cy="3269811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0553AEC2-EEEB-441E-B16D-F3BA32BD9029}"/>
                </a:ext>
              </a:extLst>
            </p:cNvPr>
            <p:cNvSpPr/>
            <p:nvPr/>
          </p:nvSpPr>
          <p:spPr>
            <a:xfrm>
              <a:off x="5777825" y="10657781"/>
              <a:ext cx="726736" cy="1089937"/>
            </a:xfrm>
            <a:prstGeom prst="rect">
              <a:avLst/>
            </a:prstGeom>
            <a:grpFill/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000" dirty="0">
                  <a:solidFill>
                    <a:schemeClr val="tx1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テント</a:t>
              </a:r>
            </a:p>
          </p:txBody>
        </p:sp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D54199C0-8A4F-495D-A66C-D45DE54C86E7}"/>
                </a:ext>
              </a:extLst>
            </p:cNvPr>
            <p:cNvSpPr/>
            <p:nvPr/>
          </p:nvSpPr>
          <p:spPr>
            <a:xfrm>
              <a:off x="5777825" y="11747718"/>
              <a:ext cx="726736" cy="1089937"/>
            </a:xfrm>
            <a:prstGeom prst="rect">
              <a:avLst/>
            </a:prstGeom>
            <a:grpFill/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000" dirty="0">
                  <a:solidFill>
                    <a:schemeClr val="tx1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テント</a:t>
              </a:r>
            </a:p>
          </p:txBody>
        </p:sp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BB85E76C-7653-4519-9138-BFB6BA9D0BE4}"/>
                </a:ext>
              </a:extLst>
            </p:cNvPr>
            <p:cNvSpPr/>
            <p:nvPr/>
          </p:nvSpPr>
          <p:spPr>
            <a:xfrm>
              <a:off x="5777825" y="12837655"/>
              <a:ext cx="726736" cy="1089937"/>
            </a:xfrm>
            <a:prstGeom prst="rect">
              <a:avLst/>
            </a:prstGeom>
            <a:grpFill/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000" dirty="0">
                  <a:solidFill>
                    <a:schemeClr val="tx1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テント</a:t>
              </a:r>
            </a:p>
          </p:txBody>
        </p:sp>
      </p:grp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126FF2B7-8B81-475F-B5A2-9284ACEB2AC4}"/>
              </a:ext>
            </a:extLst>
          </p:cNvPr>
          <p:cNvSpPr/>
          <p:nvPr/>
        </p:nvSpPr>
        <p:spPr>
          <a:xfrm>
            <a:off x="2214637" y="7076639"/>
            <a:ext cx="589940" cy="6335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テント</a:t>
            </a:r>
          </a:p>
        </p:txBody>
      </p: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3D410500-34F8-451F-A90A-4613CE16E1D3}"/>
              </a:ext>
            </a:extLst>
          </p:cNvPr>
          <p:cNvGrpSpPr/>
          <p:nvPr/>
        </p:nvGrpSpPr>
        <p:grpSpPr>
          <a:xfrm>
            <a:off x="4737301" y="9076393"/>
            <a:ext cx="589940" cy="1276635"/>
            <a:chOff x="2053954" y="8445281"/>
            <a:chExt cx="726736" cy="2196187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36" name="正方形/長方形 35">
              <a:extLst>
                <a:ext uri="{FF2B5EF4-FFF2-40B4-BE49-F238E27FC236}">
                  <a16:creationId xmlns:a16="http://schemas.microsoft.com/office/drawing/2014/main" id="{81FBEFD7-838E-49A1-99CD-79F7D689DAA0}"/>
                </a:ext>
              </a:extLst>
            </p:cNvPr>
            <p:cNvSpPr/>
            <p:nvPr/>
          </p:nvSpPr>
          <p:spPr>
            <a:xfrm>
              <a:off x="2053954" y="8445281"/>
              <a:ext cx="726736" cy="1089937"/>
            </a:xfrm>
            <a:prstGeom prst="rect">
              <a:avLst/>
            </a:prstGeom>
            <a:grpFill/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67848FC-77D5-4B29-B692-BEFEFA59754A}"/>
                </a:ext>
              </a:extLst>
            </p:cNvPr>
            <p:cNvSpPr/>
            <p:nvPr/>
          </p:nvSpPr>
          <p:spPr>
            <a:xfrm>
              <a:off x="2053954" y="9551531"/>
              <a:ext cx="726736" cy="1089937"/>
            </a:xfrm>
            <a:prstGeom prst="rect">
              <a:avLst/>
            </a:prstGeom>
            <a:grpFill/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8CA19674-9EE7-43EF-A78A-8303F7C210E4}"/>
              </a:ext>
            </a:extLst>
          </p:cNvPr>
          <p:cNvSpPr/>
          <p:nvPr/>
        </p:nvSpPr>
        <p:spPr>
          <a:xfrm rot="18879184">
            <a:off x="2478170" y="11028789"/>
            <a:ext cx="589940" cy="6335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テント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180DEE37-063B-43C3-BB13-901BBA4C12FF}"/>
              </a:ext>
            </a:extLst>
          </p:cNvPr>
          <p:cNvSpPr/>
          <p:nvPr/>
        </p:nvSpPr>
        <p:spPr>
          <a:xfrm rot="18879184">
            <a:off x="4858227" y="10514304"/>
            <a:ext cx="589940" cy="6335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楕円 40">
            <a:extLst>
              <a:ext uri="{FF2B5EF4-FFF2-40B4-BE49-F238E27FC236}">
                <a16:creationId xmlns:a16="http://schemas.microsoft.com/office/drawing/2014/main" id="{CAC800EA-E09D-42ED-B290-36B4B995FE4B}"/>
              </a:ext>
            </a:extLst>
          </p:cNvPr>
          <p:cNvSpPr/>
          <p:nvPr/>
        </p:nvSpPr>
        <p:spPr>
          <a:xfrm>
            <a:off x="3102367" y="7183313"/>
            <a:ext cx="1260083" cy="8649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/>
              <a:t>さんま</a:t>
            </a:r>
            <a:endParaRPr kumimoji="1" lang="ja-JP" altLang="en-US" sz="3200" b="1" dirty="0"/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76805B22-697D-4806-BA9C-4DDEFBD16410}"/>
              </a:ext>
            </a:extLst>
          </p:cNvPr>
          <p:cNvSpPr/>
          <p:nvPr/>
        </p:nvSpPr>
        <p:spPr>
          <a:xfrm>
            <a:off x="3115161" y="8124158"/>
            <a:ext cx="589940" cy="8683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焼台</a:t>
            </a: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8B7FD817-A003-4405-B2C2-7C6DCCDCBBD6}"/>
              </a:ext>
            </a:extLst>
          </p:cNvPr>
          <p:cNvSpPr/>
          <p:nvPr/>
        </p:nvSpPr>
        <p:spPr>
          <a:xfrm>
            <a:off x="3744196" y="8124158"/>
            <a:ext cx="589940" cy="8683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焼台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23A8BD8E-EC87-4108-8499-F938FC921C7B}"/>
              </a:ext>
            </a:extLst>
          </p:cNvPr>
          <p:cNvSpPr/>
          <p:nvPr/>
        </p:nvSpPr>
        <p:spPr>
          <a:xfrm>
            <a:off x="1410763" y="6759344"/>
            <a:ext cx="528907" cy="40336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kumimoji="1" lang="ja-JP" altLang="en-US" b="1" dirty="0"/>
              <a:t>特産品販売コーナー</a:t>
            </a:r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9F4B2E1C-924B-4D19-B1AC-6C29EE760423}"/>
              </a:ext>
            </a:extLst>
          </p:cNvPr>
          <p:cNvSpPr/>
          <p:nvPr/>
        </p:nvSpPr>
        <p:spPr>
          <a:xfrm>
            <a:off x="4682182" y="9762240"/>
            <a:ext cx="700318" cy="6117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テント</a:t>
            </a:r>
          </a:p>
        </p:txBody>
      </p:sp>
      <p:sp>
        <p:nvSpPr>
          <p:cNvPr id="48" name="四角形: 角を丸くする 47">
            <a:extLst>
              <a:ext uri="{FF2B5EF4-FFF2-40B4-BE49-F238E27FC236}">
                <a16:creationId xmlns:a16="http://schemas.microsoft.com/office/drawing/2014/main" id="{07C0816D-A377-4750-8869-2C8FC15F3CEC}"/>
              </a:ext>
            </a:extLst>
          </p:cNvPr>
          <p:cNvSpPr/>
          <p:nvPr/>
        </p:nvSpPr>
        <p:spPr>
          <a:xfrm>
            <a:off x="3993518" y="9521614"/>
            <a:ext cx="495459" cy="20066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kumimoji="1" lang="ja-JP" altLang="en-US" b="1" dirty="0"/>
              <a:t>キッチンカ</a:t>
            </a:r>
            <a:r>
              <a:rPr kumimoji="1" lang="en-US" altLang="ja-JP" b="1" dirty="0"/>
              <a:t>―</a:t>
            </a:r>
            <a:endParaRPr kumimoji="1" lang="ja-JP" altLang="en-US" b="1" dirty="0"/>
          </a:p>
        </p:txBody>
      </p:sp>
      <p:sp>
        <p:nvSpPr>
          <p:cNvPr id="49" name="四角形: 角を丸くする 48">
            <a:extLst>
              <a:ext uri="{FF2B5EF4-FFF2-40B4-BE49-F238E27FC236}">
                <a16:creationId xmlns:a16="http://schemas.microsoft.com/office/drawing/2014/main" id="{F4D9306A-FBF8-4538-9D5D-2A3D96DCACB0}"/>
              </a:ext>
            </a:extLst>
          </p:cNvPr>
          <p:cNvSpPr/>
          <p:nvPr/>
        </p:nvSpPr>
        <p:spPr>
          <a:xfrm>
            <a:off x="5906290" y="9126566"/>
            <a:ext cx="2071570" cy="189280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/>
              <a:t>飲食</a:t>
            </a:r>
            <a:endParaRPr kumimoji="1" lang="en-US" altLang="ja-JP" sz="2400" b="1" dirty="0"/>
          </a:p>
          <a:p>
            <a:pPr algn="ctr"/>
            <a:r>
              <a:rPr kumimoji="1" lang="ja-JP" altLang="en-US" sz="2400" b="1" dirty="0"/>
              <a:t>ブース</a:t>
            </a:r>
          </a:p>
        </p:txBody>
      </p:sp>
      <p:sp>
        <p:nvSpPr>
          <p:cNvPr id="50" name="四角形: 角を丸くする 49">
            <a:extLst>
              <a:ext uri="{FF2B5EF4-FFF2-40B4-BE49-F238E27FC236}">
                <a16:creationId xmlns:a16="http://schemas.microsoft.com/office/drawing/2014/main" id="{1ABCCED9-10F4-4387-8E81-DA362B16B851}"/>
              </a:ext>
            </a:extLst>
          </p:cNvPr>
          <p:cNvSpPr/>
          <p:nvPr/>
        </p:nvSpPr>
        <p:spPr>
          <a:xfrm>
            <a:off x="6208021" y="5536094"/>
            <a:ext cx="1804200" cy="104088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/>
              <a:t>特設</a:t>
            </a:r>
            <a:endParaRPr kumimoji="1" lang="en-US" altLang="ja-JP" sz="2400" b="1" dirty="0"/>
          </a:p>
          <a:p>
            <a:pPr algn="ctr"/>
            <a:r>
              <a:rPr kumimoji="1" lang="ja-JP" altLang="en-US" sz="2400" b="1" dirty="0"/>
              <a:t>ステージ</a:t>
            </a:r>
          </a:p>
        </p:txBody>
      </p:sp>
      <p:grpSp>
        <p:nvGrpSpPr>
          <p:cNvPr id="51" name="グループ化 50">
            <a:extLst>
              <a:ext uri="{FF2B5EF4-FFF2-40B4-BE49-F238E27FC236}">
                <a16:creationId xmlns:a16="http://schemas.microsoft.com/office/drawing/2014/main" id="{2FB697D2-5877-4689-B599-F4222ADFE6E8}"/>
              </a:ext>
            </a:extLst>
          </p:cNvPr>
          <p:cNvGrpSpPr/>
          <p:nvPr/>
        </p:nvGrpSpPr>
        <p:grpSpPr>
          <a:xfrm>
            <a:off x="4352374" y="3222411"/>
            <a:ext cx="589940" cy="1276635"/>
            <a:chOff x="2053954" y="8445281"/>
            <a:chExt cx="726736" cy="2196187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52" name="正方形/長方形 51">
              <a:extLst>
                <a:ext uri="{FF2B5EF4-FFF2-40B4-BE49-F238E27FC236}">
                  <a16:creationId xmlns:a16="http://schemas.microsoft.com/office/drawing/2014/main" id="{532F6B27-BA1A-4F16-A8F6-A936930086AF}"/>
                </a:ext>
              </a:extLst>
            </p:cNvPr>
            <p:cNvSpPr/>
            <p:nvPr/>
          </p:nvSpPr>
          <p:spPr>
            <a:xfrm>
              <a:off x="2053954" y="8445281"/>
              <a:ext cx="726736" cy="1089937"/>
            </a:xfrm>
            <a:prstGeom prst="rect">
              <a:avLst/>
            </a:prstGeom>
            <a:grpFill/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3" name="正方形/長方形 52">
              <a:extLst>
                <a:ext uri="{FF2B5EF4-FFF2-40B4-BE49-F238E27FC236}">
                  <a16:creationId xmlns:a16="http://schemas.microsoft.com/office/drawing/2014/main" id="{B7765040-414F-441D-B89A-5FF20B22DECB}"/>
                </a:ext>
              </a:extLst>
            </p:cNvPr>
            <p:cNvSpPr/>
            <p:nvPr/>
          </p:nvSpPr>
          <p:spPr>
            <a:xfrm>
              <a:off x="2053954" y="9551531"/>
              <a:ext cx="726736" cy="1089937"/>
            </a:xfrm>
            <a:prstGeom prst="rect">
              <a:avLst/>
            </a:prstGeom>
            <a:grpFill/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4" name="グループ化 53">
            <a:extLst>
              <a:ext uri="{FF2B5EF4-FFF2-40B4-BE49-F238E27FC236}">
                <a16:creationId xmlns:a16="http://schemas.microsoft.com/office/drawing/2014/main" id="{0FBFB5AB-D06E-4A3D-8018-E712241C318F}"/>
              </a:ext>
            </a:extLst>
          </p:cNvPr>
          <p:cNvGrpSpPr/>
          <p:nvPr/>
        </p:nvGrpSpPr>
        <p:grpSpPr>
          <a:xfrm rot="16200000">
            <a:off x="3999333" y="4189386"/>
            <a:ext cx="626892" cy="1265178"/>
            <a:chOff x="2053954" y="8445281"/>
            <a:chExt cx="726736" cy="2196187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55" name="正方形/長方形 54">
              <a:extLst>
                <a:ext uri="{FF2B5EF4-FFF2-40B4-BE49-F238E27FC236}">
                  <a16:creationId xmlns:a16="http://schemas.microsoft.com/office/drawing/2014/main" id="{77D0C0E4-0586-49E4-9526-E6530FF0E6B4}"/>
                </a:ext>
              </a:extLst>
            </p:cNvPr>
            <p:cNvSpPr/>
            <p:nvPr/>
          </p:nvSpPr>
          <p:spPr>
            <a:xfrm>
              <a:off x="2053954" y="8445281"/>
              <a:ext cx="726736" cy="1089937"/>
            </a:xfrm>
            <a:prstGeom prst="rect">
              <a:avLst/>
            </a:prstGeom>
            <a:grpFill/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6" name="正方形/長方形 55">
              <a:extLst>
                <a:ext uri="{FF2B5EF4-FFF2-40B4-BE49-F238E27FC236}">
                  <a16:creationId xmlns:a16="http://schemas.microsoft.com/office/drawing/2014/main" id="{7059ABE8-2EA6-4763-9956-5D2B0E40CD8F}"/>
                </a:ext>
              </a:extLst>
            </p:cNvPr>
            <p:cNvSpPr/>
            <p:nvPr/>
          </p:nvSpPr>
          <p:spPr>
            <a:xfrm>
              <a:off x="2053954" y="9551531"/>
              <a:ext cx="726736" cy="1089937"/>
            </a:xfrm>
            <a:prstGeom prst="rect">
              <a:avLst/>
            </a:prstGeom>
            <a:grpFill/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0" name="グループ化 59">
            <a:extLst>
              <a:ext uri="{FF2B5EF4-FFF2-40B4-BE49-F238E27FC236}">
                <a16:creationId xmlns:a16="http://schemas.microsoft.com/office/drawing/2014/main" id="{B9533C13-13E7-48D9-9EA2-4FC19B44869C}"/>
              </a:ext>
            </a:extLst>
          </p:cNvPr>
          <p:cNvGrpSpPr/>
          <p:nvPr/>
        </p:nvGrpSpPr>
        <p:grpSpPr>
          <a:xfrm>
            <a:off x="5290890" y="2588835"/>
            <a:ext cx="589940" cy="1900728"/>
            <a:chOff x="5777825" y="10657781"/>
            <a:chExt cx="726736" cy="3269811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61" name="正方形/長方形 60">
              <a:extLst>
                <a:ext uri="{FF2B5EF4-FFF2-40B4-BE49-F238E27FC236}">
                  <a16:creationId xmlns:a16="http://schemas.microsoft.com/office/drawing/2014/main" id="{B3F324A0-9F14-4560-93AA-2976E175E854}"/>
                </a:ext>
              </a:extLst>
            </p:cNvPr>
            <p:cNvSpPr/>
            <p:nvPr/>
          </p:nvSpPr>
          <p:spPr>
            <a:xfrm>
              <a:off x="5777825" y="10657781"/>
              <a:ext cx="726736" cy="1089937"/>
            </a:xfrm>
            <a:prstGeom prst="rect">
              <a:avLst/>
            </a:prstGeom>
            <a:grpFill/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正方形/長方形 61">
              <a:extLst>
                <a:ext uri="{FF2B5EF4-FFF2-40B4-BE49-F238E27FC236}">
                  <a16:creationId xmlns:a16="http://schemas.microsoft.com/office/drawing/2014/main" id="{6E83D079-F2E3-4366-B0ED-7A41704C0EFA}"/>
                </a:ext>
              </a:extLst>
            </p:cNvPr>
            <p:cNvSpPr/>
            <p:nvPr/>
          </p:nvSpPr>
          <p:spPr>
            <a:xfrm>
              <a:off x="5777825" y="11747718"/>
              <a:ext cx="726736" cy="1089937"/>
            </a:xfrm>
            <a:prstGeom prst="rect">
              <a:avLst/>
            </a:prstGeom>
            <a:grpFill/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正方形/長方形 62">
              <a:extLst>
                <a:ext uri="{FF2B5EF4-FFF2-40B4-BE49-F238E27FC236}">
                  <a16:creationId xmlns:a16="http://schemas.microsoft.com/office/drawing/2014/main" id="{53E739BF-FE2F-457F-ADDF-319EF69E5E0A}"/>
                </a:ext>
              </a:extLst>
            </p:cNvPr>
            <p:cNvSpPr/>
            <p:nvPr/>
          </p:nvSpPr>
          <p:spPr>
            <a:xfrm>
              <a:off x="5777825" y="12837655"/>
              <a:ext cx="726736" cy="1089937"/>
            </a:xfrm>
            <a:prstGeom prst="rect">
              <a:avLst/>
            </a:prstGeom>
            <a:grpFill/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4" name="グループ化 63">
            <a:extLst>
              <a:ext uri="{FF2B5EF4-FFF2-40B4-BE49-F238E27FC236}">
                <a16:creationId xmlns:a16="http://schemas.microsoft.com/office/drawing/2014/main" id="{4C571210-1CF6-4FE5-9D5C-91C3DEC51462}"/>
              </a:ext>
            </a:extLst>
          </p:cNvPr>
          <p:cNvGrpSpPr/>
          <p:nvPr/>
        </p:nvGrpSpPr>
        <p:grpSpPr>
          <a:xfrm rot="16200000">
            <a:off x="4023538" y="2252091"/>
            <a:ext cx="589940" cy="1276635"/>
            <a:chOff x="2053954" y="8445281"/>
            <a:chExt cx="726736" cy="2196187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65" name="正方形/長方形 64">
              <a:extLst>
                <a:ext uri="{FF2B5EF4-FFF2-40B4-BE49-F238E27FC236}">
                  <a16:creationId xmlns:a16="http://schemas.microsoft.com/office/drawing/2014/main" id="{AE374419-1359-4932-A6F5-F52351298A17}"/>
                </a:ext>
              </a:extLst>
            </p:cNvPr>
            <p:cNvSpPr/>
            <p:nvPr/>
          </p:nvSpPr>
          <p:spPr>
            <a:xfrm>
              <a:off x="2053954" y="8445281"/>
              <a:ext cx="726736" cy="1089937"/>
            </a:xfrm>
            <a:prstGeom prst="rect">
              <a:avLst/>
            </a:prstGeom>
            <a:grpFill/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6" name="正方形/長方形 65">
              <a:extLst>
                <a:ext uri="{FF2B5EF4-FFF2-40B4-BE49-F238E27FC236}">
                  <a16:creationId xmlns:a16="http://schemas.microsoft.com/office/drawing/2014/main" id="{08657FD0-5995-4398-B913-7F453DC05D7A}"/>
                </a:ext>
              </a:extLst>
            </p:cNvPr>
            <p:cNvSpPr/>
            <p:nvPr/>
          </p:nvSpPr>
          <p:spPr>
            <a:xfrm>
              <a:off x="2053954" y="9551531"/>
              <a:ext cx="726736" cy="1089937"/>
            </a:xfrm>
            <a:prstGeom prst="rect">
              <a:avLst/>
            </a:prstGeom>
            <a:grpFill/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7" name="正方形/長方形 66">
            <a:extLst>
              <a:ext uri="{FF2B5EF4-FFF2-40B4-BE49-F238E27FC236}">
                <a16:creationId xmlns:a16="http://schemas.microsoft.com/office/drawing/2014/main" id="{F88FECF1-4C82-4AC9-8D5C-04CA4A97D9FD}"/>
              </a:ext>
            </a:extLst>
          </p:cNvPr>
          <p:cNvSpPr/>
          <p:nvPr/>
        </p:nvSpPr>
        <p:spPr>
          <a:xfrm>
            <a:off x="5290890" y="4474150"/>
            <a:ext cx="589940" cy="63357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69434DC6-52EF-4573-9BF2-3B5816B4A214}"/>
              </a:ext>
            </a:extLst>
          </p:cNvPr>
          <p:cNvSpPr/>
          <p:nvPr/>
        </p:nvSpPr>
        <p:spPr>
          <a:xfrm>
            <a:off x="6126575" y="2589114"/>
            <a:ext cx="1804199" cy="251861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err="1"/>
              <a:t>おおふなぽ</a:t>
            </a:r>
            <a:r>
              <a:rPr kumimoji="1" lang="ja-JP" altLang="en-US" b="1" dirty="0"/>
              <a:t>ーと館内</a:t>
            </a:r>
            <a:endParaRPr kumimoji="1" lang="en-US" altLang="ja-JP" b="1" dirty="0"/>
          </a:p>
          <a:p>
            <a:pPr algn="ctr"/>
            <a:endParaRPr kumimoji="1" lang="en-US" altLang="ja-JP" b="1" dirty="0"/>
          </a:p>
          <a:p>
            <a:pPr algn="ctr"/>
            <a:endParaRPr kumimoji="1" lang="en-US" altLang="ja-JP" b="1" dirty="0"/>
          </a:p>
          <a:p>
            <a:pPr algn="ctr"/>
            <a:endParaRPr kumimoji="1" lang="en-US" altLang="ja-JP" b="1" dirty="0"/>
          </a:p>
          <a:p>
            <a:pPr algn="ctr"/>
            <a:endParaRPr kumimoji="1" lang="en-US" altLang="ja-JP" b="1" dirty="0"/>
          </a:p>
          <a:p>
            <a:pPr algn="ctr"/>
            <a:endParaRPr kumimoji="1" lang="ja-JP" altLang="en-US" b="1" dirty="0"/>
          </a:p>
        </p:txBody>
      </p:sp>
      <p:sp>
        <p:nvSpPr>
          <p:cNvPr id="68" name="四角形: 角を丸くする 67">
            <a:extLst>
              <a:ext uri="{FF2B5EF4-FFF2-40B4-BE49-F238E27FC236}">
                <a16:creationId xmlns:a16="http://schemas.microsoft.com/office/drawing/2014/main" id="{AEC82380-904C-4FBB-A19E-09089BC5BAB3}"/>
              </a:ext>
            </a:extLst>
          </p:cNvPr>
          <p:cNvSpPr/>
          <p:nvPr/>
        </p:nvSpPr>
        <p:spPr>
          <a:xfrm>
            <a:off x="2005144" y="2315283"/>
            <a:ext cx="493839" cy="29021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kumimoji="1" lang="ja-JP" altLang="en-US" b="1" dirty="0"/>
              <a:t>産業紹介コーナー</a:t>
            </a:r>
          </a:p>
        </p:txBody>
      </p:sp>
      <p:grpSp>
        <p:nvGrpSpPr>
          <p:cNvPr id="69" name="グループ化 68">
            <a:extLst>
              <a:ext uri="{FF2B5EF4-FFF2-40B4-BE49-F238E27FC236}">
                <a16:creationId xmlns:a16="http://schemas.microsoft.com/office/drawing/2014/main" id="{3004EF72-E9D7-43BD-AC4A-BDE156C603D6}"/>
              </a:ext>
            </a:extLst>
          </p:cNvPr>
          <p:cNvGrpSpPr/>
          <p:nvPr/>
        </p:nvGrpSpPr>
        <p:grpSpPr>
          <a:xfrm rot="16200000">
            <a:off x="6746979" y="2963532"/>
            <a:ext cx="515914" cy="1804200"/>
            <a:chOff x="5777825" y="10657781"/>
            <a:chExt cx="726736" cy="3269811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70" name="正方形/長方形 69">
              <a:extLst>
                <a:ext uri="{FF2B5EF4-FFF2-40B4-BE49-F238E27FC236}">
                  <a16:creationId xmlns:a16="http://schemas.microsoft.com/office/drawing/2014/main" id="{AD30BCAC-2733-4882-AB56-C8DA529C3B72}"/>
                </a:ext>
              </a:extLst>
            </p:cNvPr>
            <p:cNvSpPr/>
            <p:nvPr/>
          </p:nvSpPr>
          <p:spPr>
            <a:xfrm>
              <a:off x="5777825" y="10657781"/>
              <a:ext cx="726736" cy="1089937"/>
            </a:xfrm>
            <a:prstGeom prst="rect">
              <a:avLst/>
            </a:prstGeom>
            <a:grpFill/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正方形/長方形 70">
              <a:extLst>
                <a:ext uri="{FF2B5EF4-FFF2-40B4-BE49-F238E27FC236}">
                  <a16:creationId xmlns:a16="http://schemas.microsoft.com/office/drawing/2014/main" id="{677B99FD-242B-486B-8143-36B1173A3FF1}"/>
                </a:ext>
              </a:extLst>
            </p:cNvPr>
            <p:cNvSpPr/>
            <p:nvPr/>
          </p:nvSpPr>
          <p:spPr>
            <a:xfrm>
              <a:off x="5777825" y="11747718"/>
              <a:ext cx="726736" cy="1089937"/>
            </a:xfrm>
            <a:prstGeom prst="rect">
              <a:avLst/>
            </a:prstGeom>
            <a:grpFill/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正方形/長方形 71">
              <a:extLst>
                <a:ext uri="{FF2B5EF4-FFF2-40B4-BE49-F238E27FC236}">
                  <a16:creationId xmlns:a16="http://schemas.microsoft.com/office/drawing/2014/main" id="{FB4A7C05-268D-4386-878F-2B049C5477AB}"/>
                </a:ext>
              </a:extLst>
            </p:cNvPr>
            <p:cNvSpPr/>
            <p:nvPr/>
          </p:nvSpPr>
          <p:spPr>
            <a:xfrm>
              <a:off x="5777825" y="12837655"/>
              <a:ext cx="726736" cy="1089937"/>
            </a:xfrm>
            <a:prstGeom prst="rect">
              <a:avLst/>
            </a:prstGeom>
            <a:grpFill/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3" name="グループ化 72">
            <a:extLst>
              <a:ext uri="{FF2B5EF4-FFF2-40B4-BE49-F238E27FC236}">
                <a16:creationId xmlns:a16="http://schemas.microsoft.com/office/drawing/2014/main" id="{23B69697-7494-4B41-B84B-DD97E76F58FA}"/>
              </a:ext>
            </a:extLst>
          </p:cNvPr>
          <p:cNvGrpSpPr/>
          <p:nvPr/>
        </p:nvGrpSpPr>
        <p:grpSpPr>
          <a:xfrm rot="16200000">
            <a:off x="6746978" y="3538116"/>
            <a:ext cx="515915" cy="1804200"/>
            <a:chOff x="5777825" y="10657781"/>
            <a:chExt cx="726736" cy="3269811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74" name="正方形/長方形 73">
              <a:extLst>
                <a:ext uri="{FF2B5EF4-FFF2-40B4-BE49-F238E27FC236}">
                  <a16:creationId xmlns:a16="http://schemas.microsoft.com/office/drawing/2014/main" id="{7EB1163F-9003-4929-889C-74579391D423}"/>
                </a:ext>
              </a:extLst>
            </p:cNvPr>
            <p:cNvSpPr/>
            <p:nvPr/>
          </p:nvSpPr>
          <p:spPr>
            <a:xfrm>
              <a:off x="5777825" y="10657781"/>
              <a:ext cx="726736" cy="1089937"/>
            </a:xfrm>
            <a:prstGeom prst="rect">
              <a:avLst/>
            </a:prstGeom>
            <a:grpFill/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正方形/長方形 74">
              <a:extLst>
                <a:ext uri="{FF2B5EF4-FFF2-40B4-BE49-F238E27FC236}">
                  <a16:creationId xmlns:a16="http://schemas.microsoft.com/office/drawing/2014/main" id="{B4162274-CE93-4F78-9CFB-F2D47FDDDD64}"/>
                </a:ext>
              </a:extLst>
            </p:cNvPr>
            <p:cNvSpPr/>
            <p:nvPr/>
          </p:nvSpPr>
          <p:spPr>
            <a:xfrm>
              <a:off x="5777825" y="11747718"/>
              <a:ext cx="726736" cy="1089937"/>
            </a:xfrm>
            <a:prstGeom prst="rect">
              <a:avLst/>
            </a:prstGeom>
            <a:grpFill/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正方形/長方形 75">
              <a:extLst>
                <a:ext uri="{FF2B5EF4-FFF2-40B4-BE49-F238E27FC236}">
                  <a16:creationId xmlns:a16="http://schemas.microsoft.com/office/drawing/2014/main" id="{4431D5B3-F665-437E-B5F1-249BA90D1C6F}"/>
                </a:ext>
              </a:extLst>
            </p:cNvPr>
            <p:cNvSpPr/>
            <p:nvPr/>
          </p:nvSpPr>
          <p:spPr>
            <a:xfrm>
              <a:off x="5777825" y="12837655"/>
              <a:ext cx="726736" cy="1089937"/>
            </a:xfrm>
            <a:prstGeom prst="rect">
              <a:avLst/>
            </a:prstGeom>
            <a:grpFill/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7" name="四角形: 角を丸くする 76">
            <a:extLst>
              <a:ext uri="{FF2B5EF4-FFF2-40B4-BE49-F238E27FC236}">
                <a16:creationId xmlns:a16="http://schemas.microsoft.com/office/drawing/2014/main" id="{E6DDD47A-253C-4343-B5E2-7B116A3201B2}"/>
              </a:ext>
            </a:extLst>
          </p:cNvPr>
          <p:cNvSpPr/>
          <p:nvPr/>
        </p:nvSpPr>
        <p:spPr>
          <a:xfrm>
            <a:off x="12580763" y="3915234"/>
            <a:ext cx="962760" cy="101194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kumimoji="1" lang="ja-JP" altLang="en-US" sz="1200" b="1" dirty="0">
                <a:solidFill>
                  <a:schemeClr val="tx1"/>
                </a:solidFill>
              </a:rPr>
              <a:t>箕面自由学園</a:t>
            </a:r>
            <a:r>
              <a:rPr kumimoji="1" lang="ja-JP" altLang="en-US" sz="1200" b="1">
                <a:solidFill>
                  <a:schemeClr val="tx1"/>
                </a:solidFill>
              </a:rPr>
              <a:t>マーチング披露　</a:t>
            </a:r>
            <a:r>
              <a:rPr kumimoji="1" lang="en-US" altLang="ja-JP" sz="1200" b="1">
                <a:solidFill>
                  <a:schemeClr val="tx1"/>
                </a:solidFill>
              </a:rPr>
              <a:t>(</a:t>
            </a:r>
            <a:r>
              <a:rPr kumimoji="1" lang="en-US" altLang="ja-JP" sz="1200" b="1" dirty="0">
                <a:solidFill>
                  <a:schemeClr val="tx1"/>
                </a:solidFill>
              </a:rPr>
              <a:t>10</a:t>
            </a:r>
            <a:r>
              <a:rPr kumimoji="1" lang="ja-JP" altLang="en-US" sz="1200" b="1" dirty="0">
                <a:solidFill>
                  <a:schemeClr val="tx1"/>
                </a:solidFill>
              </a:rPr>
              <a:t>日</a:t>
            </a:r>
            <a:r>
              <a:rPr kumimoji="1" lang="en-US" altLang="ja-JP" sz="1200" b="1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78" name="正方形/長方形 77">
            <a:extLst>
              <a:ext uri="{FF2B5EF4-FFF2-40B4-BE49-F238E27FC236}">
                <a16:creationId xmlns:a16="http://schemas.microsoft.com/office/drawing/2014/main" id="{4B1FC442-DCE0-435E-B54F-DD3C050740C4}"/>
              </a:ext>
            </a:extLst>
          </p:cNvPr>
          <p:cNvSpPr/>
          <p:nvPr/>
        </p:nvSpPr>
        <p:spPr>
          <a:xfrm rot="5400000">
            <a:off x="4888581" y="5392398"/>
            <a:ext cx="589940" cy="633576"/>
          </a:xfrm>
          <a:prstGeom prst="rect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kumimoji="1" lang="ja-JP" altLang="en-US" b="1" dirty="0"/>
              <a:t>本部</a:t>
            </a:r>
          </a:p>
        </p:txBody>
      </p:sp>
      <p:sp>
        <p:nvSpPr>
          <p:cNvPr id="79" name="四角形: 角を丸くする 78">
            <a:extLst>
              <a:ext uri="{FF2B5EF4-FFF2-40B4-BE49-F238E27FC236}">
                <a16:creationId xmlns:a16="http://schemas.microsoft.com/office/drawing/2014/main" id="{41880114-2323-4D60-9018-EDE9044B80AB}"/>
              </a:ext>
            </a:extLst>
          </p:cNvPr>
          <p:cNvSpPr/>
          <p:nvPr/>
        </p:nvSpPr>
        <p:spPr>
          <a:xfrm>
            <a:off x="11102415" y="4927179"/>
            <a:ext cx="437556" cy="1479550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kumimoji="1" lang="ja-JP" altLang="en-US" sz="800" b="1" dirty="0">
                <a:solidFill>
                  <a:schemeClr val="tx1"/>
                </a:solidFill>
              </a:rPr>
              <a:t>はたらく車展示</a:t>
            </a:r>
            <a:endParaRPr kumimoji="1" lang="en-US" altLang="ja-JP" sz="800" b="1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800" b="1" dirty="0">
                <a:solidFill>
                  <a:schemeClr val="tx1"/>
                </a:solidFill>
              </a:rPr>
              <a:t>コーナー</a:t>
            </a:r>
          </a:p>
        </p:txBody>
      </p:sp>
      <p:sp>
        <p:nvSpPr>
          <p:cNvPr id="84" name="正方形/長方形 83">
            <a:extLst>
              <a:ext uri="{FF2B5EF4-FFF2-40B4-BE49-F238E27FC236}">
                <a16:creationId xmlns:a16="http://schemas.microsoft.com/office/drawing/2014/main" id="{96494EB2-A4DF-404E-954C-E9A61986B0CB}"/>
              </a:ext>
            </a:extLst>
          </p:cNvPr>
          <p:cNvSpPr/>
          <p:nvPr/>
        </p:nvSpPr>
        <p:spPr>
          <a:xfrm>
            <a:off x="4682433" y="9069990"/>
            <a:ext cx="700318" cy="6117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テント</a:t>
            </a:r>
          </a:p>
        </p:txBody>
      </p:sp>
      <p:sp>
        <p:nvSpPr>
          <p:cNvPr id="85" name="正方形/長方形 84">
            <a:extLst>
              <a:ext uri="{FF2B5EF4-FFF2-40B4-BE49-F238E27FC236}">
                <a16:creationId xmlns:a16="http://schemas.microsoft.com/office/drawing/2014/main" id="{04622A1A-1D65-415B-8881-DFD09CF2D6DC}"/>
              </a:ext>
            </a:extLst>
          </p:cNvPr>
          <p:cNvSpPr/>
          <p:nvPr/>
        </p:nvSpPr>
        <p:spPr>
          <a:xfrm>
            <a:off x="4685253" y="8412081"/>
            <a:ext cx="700318" cy="6117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テント</a:t>
            </a: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9CBB6C6D-59A3-44F7-9F90-F5B096388ACD}"/>
              </a:ext>
            </a:extLst>
          </p:cNvPr>
          <p:cNvSpPr/>
          <p:nvPr/>
        </p:nvSpPr>
        <p:spPr>
          <a:xfrm>
            <a:off x="12055111" y="2876360"/>
            <a:ext cx="1176939" cy="524065"/>
          </a:xfrm>
          <a:prstGeom prst="roundRect">
            <a:avLst>
              <a:gd name="adj" fmla="val 30736"/>
            </a:avLst>
          </a:prstGeom>
          <a:solidFill>
            <a:schemeClr val="bg1"/>
          </a:solidFill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b="1" dirty="0">
                <a:solidFill>
                  <a:schemeClr val="tx1"/>
                </a:solidFill>
                <a:latin typeface="+mn-ea"/>
              </a:rPr>
              <a:t>地域おこしランイベント（</a:t>
            </a:r>
            <a:r>
              <a:rPr kumimoji="1" lang="en-US" altLang="ja-JP" sz="900" b="1" dirty="0">
                <a:solidFill>
                  <a:schemeClr val="tx1"/>
                </a:solidFill>
                <a:latin typeface="+mn-ea"/>
              </a:rPr>
              <a:t>10</a:t>
            </a:r>
            <a:r>
              <a:rPr kumimoji="1" lang="ja-JP" altLang="en-US" sz="900" b="1" dirty="0">
                <a:solidFill>
                  <a:schemeClr val="tx1"/>
                </a:solidFill>
                <a:latin typeface="+mn-ea"/>
              </a:rPr>
              <a:t>日）</a:t>
            </a:r>
            <a:endParaRPr kumimoji="1" lang="en-US" altLang="ja-JP" sz="9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9B530520-6E56-97DB-927A-7E62C61FBCE2}"/>
              </a:ext>
            </a:extLst>
          </p:cNvPr>
          <p:cNvSpPr/>
          <p:nvPr/>
        </p:nvSpPr>
        <p:spPr>
          <a:xfrm>
            <a:off x="17198552" y="2577514"/>
            <a:ext cx="1041395" cy="560878"/>
          </a:xfrm>
          <a:prstGeom prst="roundRect">
            <a:avLst>
              <a:gd name="adj" fmla="val 30736"/>
            </a:avLst>
          </a:prstGeom>
          <a:solidFill>
            <a:schemeClr val="bg1"/>
          </a:solidFill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b="1" dirty="0">
                <a:solidFill>
                  <a:schemeClr val="tx1"/>
                </a:solidFill>
                <a:latin typeface="+mn-ea"/>
              </a:rPr>
              <a:t>キャッせん</a:t>
            </a:r>
            <a:br>
              <a:rPr kumimoji="1" lang="en-US" altLang="ja-JP" sz="900" b="1" dirty="0">
                <a:solidFill>
                  <a:schemeClr val="tx1"/>
                </a:solidFill>
                <a:latin typeface="+mn-ea"/>
              </a:rPr>
            </a:br>
            <a:r>
              <a:rPr kumimoji="1" lang="ja-JP" altLang="en-US" sz="900" b="1" dirty="0">
                <a:solidFill>
                  <a:schemeClr val="tx1"/>
                </a:solidFill>
                <a:latin typeface="+mn-ea"/>
              </a:rPr>
              <a:t>秋祭</a:t>
            </a:r>
            <a:endParaRPr kumimoji="1" lang="en-US" altLang="ja-JP" sz="900" b="1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4A2B1CAD-853A-BD16-4E0C-ED58227333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7344" y="7695206"/>
            <a:ext cx="735156" cy="781939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94DB529B-7C3F-3492-1991-A92C9E93E5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6515" y="6981912"/>
            <a:ext cx="670618" cy="713294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10A91311-578E-E11F-FEC5-F75C546AA1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974306">
            <a:off x="4807637" y="10555017"/>
            <a:ext cx="670618" cy="7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3339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1405</TotalTime>
  <Words>97</Words>
  <Application>Microsoft Office PowerPoint</Application>
  <PresentationFormat>ユーザー設定</PresentationFormat>
  <Paragraphs>40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ＭＳ ゴシック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多田　宗</dc:creator>
  <cp:lastModifiedBy>志田 成美</cp:lastModifiedBy>
  <cp:revision>108</cp:revision>
  <cp:lastPrinted>2026-07-13T23:06:41Z</cp:lastPrinted>
  <dcterms:created xsi:type="dcterms:W3CDTF">2022-09-08T01:22:48Z</dcterms:created>
  <dcterms:modified xsi:type="dcterms:W3CDTF">2026-07-21T00:03:09Z</dcterms:modified>
</cp:coreProperties>
</file>